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17"/>
  </p:notesMasterIdLst>
  <p:sldIdLst>
    <p:sldId id="284" r:id="rId5"/>
    <p:sldId id="287" r:id="rId6"/>
    <p:sldId id="288" r:id="rId7"/>
    <p:sldId id="286" r:id="rId8"/>
    <p:sldId id="296" r:id="rId9"/>
    <p:sldId id="285" r:id="rId10"/>
    <p:sldId id="310" r:id="rId11"/>
    <p:sldId id="294" r:id="rId12"/>
    <p:sldId id="298" r:id="rId13"/>
    <p:sldId id="313" r:id="rId14"/>
    <p:sldId id="314" r:id="rId15"/>
    <p:sldId id="30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8" userDrawn="1">
          <p15:clr>
            <a:srgbClr val="A4A3A4"/>
          </p15:clr>
        </p15:guide>
        <p15:guide id="2" pos="6216" userDrawn="1">
          <p15:clr>
            <a:srgbClr val="A4A3A4"/>
          </p15:clr>
        </p15:guide>
        <p15:guide id="3" pos="1440" userDrawn="1">
          <p15:clr>
            <a:srgbClr val="A4A3A4"/>
          </p15:clr>
        </p15:guide>
        <p15:guide id="4" orient="horz" pos="2352" userDrawn="1">
          <p15:clr>
            <a:srgbClr val="A4A3A4"/>
          </p15:clr>
        </p15:guide>
        <p15:guide id="5" orient="horz" pos="936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orient="horz" pos="314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C46A"/>
    <a:srgbClr val="97EFD3"/>
    <a:srgbClr val="F15574"/>
    <a:srgbClr val="F4EBE8"/>
    <a:srgbClr val="ECC4BF"/>
    <a:srgbClr val="C9ABA7"/>
    <a:srgbClr val="282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34"/>
    <p:restoredTop sz="93258" autoAdjust="0"/>
  </p:normalViewPr>
  <p:slideViewPr>
    <p:cSldViewPr snapToGrid="0" snapToObjects="1" showGuides="1">
      <p:cViewPr>
        <p:scale>
          <a:sx n="125" d="100"/>
          <a:sy n="125" d="100"/>
        </p:scale>
        <p:origin x="1192" y="288"/>
      </p:cViewPr>
      <p:guideLst>
        <p:guide orient="horz" pos="528"/>
        <p:guide pos="6216"/>
        <p:guide pos="1440"/>
        <p:guide orient="horz" pos="2352"/>
        <p:guide orient="horz" pos="936"/>
        <p:guide pos="3840"/>
        <p:guide orient="horz" pos="31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38102F-BFA3-4357-9FA0-3A064E6F1B5A}" type="datetimeFigureOut">
              <a:rPr lang="en-US" smtClean="0"/>
              <a:t>7/1/25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0D3DFC-11A7-4DDF-8AEE-A5ACE051EB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00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To update image: Right-click on the image and select “Change Picture”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0D3DFC-11A7-4DDF-8AEE-A5ACE051EBF3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1138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B43A8B-7651-292A-9130-01215977DA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CC820E-8DAD-03D0-9429-4CAFEF8AD3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7434C2-D1EB-57AA-5CD4-081DE8D679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To update image: Right-click on the image and select “Change Picture”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a template where speaker can add a personal motivational story to inspire staff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E40AC3-BE92-8FC9-6B18-AB41467420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0D3DFC-11A7-4DDF-8AEE-A5ACE051EBF3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8368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A76291-35EB-A7B4-0D4C-A27EEC460C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1040E57-0508-AB07-37F9-96E73722FB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2EE9DD-1D20-B1D6-7EAD-C67F0E4069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To update image: Right-click on the image and select “Change Picture”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DDC8B6-8ECF-8D3D-D1DC-1A29456D8A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0D3DFC-11A7-4DDF-8AEE-A5ACE051EBF3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201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Right-click on the image and select “Change Picture”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Insert your picture or a picture of your “why” aka kids, grandkids, etc. if you feel comfortable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0D3DFC-11A7-4DDF-8AEE-A5ACE051EBF3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371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0D3DFC-11A7-4DDF-8AEE-A5ACE051EBF3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931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To update images and icons: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Right-click on the image and select “Change Picture”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Right-click on icons and select “Change Graphic”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0D3DFC-11A7-4DDF-8AEE-A5ACE051EBF3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1089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To update image: Right-click on the image and select “Change Picture”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0D3DFC-11A7-4DDF-8AEE-A5ACE051EBF3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9465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A2AB9-3AD0-BFDD-5F06-7175E25711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0D2978-B678-B0E6-FE52-CC43DFEE06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6BF0A9-0C1D-998A-8F5F-73E5D1C33C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0" dirty="0">
                <a:cs typeface="Arial"/>
              </a:rPr>
              <a:t>Explain what marketing/signage will be used and where</a:t>
            </a:r>
            <a:endParaRPr lang="en-US" i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AA52F1-6DA0-E496-B5A1-A1EE766F0C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0D3DFC-11A7-4DDF-8AEE-A5ACE051EBF3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6336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To update image: Right-click on the image and select “Change Picture”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Insert plan for how your school will run the program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0D3DFC-11A7-4DDF-8AEE-A5ACE051EBF3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461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B71CDD-1BD2-8242-1E4B-AEAE665F9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0EEEA6-D377-B257-6930-55BD80008B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58CEE6-3D99-0EC9-4E86-0416FBE40B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To update image: Right-click on the image and select “Change Picture”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5110A9-CD40-87B7-4B5F-5B0B2EFD0E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0D3DFC-11A7-4DDF-8AEE-A5ACE051EBF3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3654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AF2FB0-F2D7-0BF2-362E-CFBF2093E0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E9EAC8-7D7D-083B-AC92-21EF0B7440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A62A29D-C2A0-1891-9BF9-6071A918E6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i="1" dirty="0"/>
              <a:t>To update image: Right-click on the image and select “Change Picture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850962-3577-031F-D935-2490A643A7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0D3DFC-11A7-4DDF-8AEE-A5ACE051EBF3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8436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327;p33">
            <a:extLst>
              <a:ext uri="{FF2B5EF4-FFF2-40B4-BE49-F238E27FC236}">
                <a16:creationId xmlns:a16="http://schemas.microsoft.com/office/drawing/2014/main" id="{E09AA4F6-9CBF-53A8-8FE8-0BAB0E7DC989}"/>
              </a:ext>
            </a:extLst>
          </p:cNvPr>
          <p:cNvSpPr/>
          <p:nvPr userDrawn="1"/>
        </p:nvSpPr>
        <p:spPr>
          <a:xfrm>
            <a:off x="1062566" y="1161412"/>
            <a:ext cx="10221119" cy="4831742"/>
          </a:xfrm>
          <a:prstGeom prst="rect">
            <a:avLst/>
          </a:prstGeom>
          <a:solidFill>
            <a:schemeClr val="accent2"/>
          </a:solidFill>
          <a:ln w="254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b="0" i="0" u="none" strike="noStrike" cap="none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0" name="Google Shape;328;p33">
            <a:extLst>
              <a:ext uri="{FF2B5EF4-FFF2-40B4-BE49-F238E27FC236}">
                <a16:creationId xmlns:a16="http://schemas.microsoft.com/office/drawing/2014/main" id="{CBE4E0BD-29C0-46EA-4A2D-401DD12AEC12}"/>
              </a:ext>
            </a:extLst>
          </p:cNvPr>
          <p:cNvSpPr/>
          <p:nvPr userDrawn="1"/>
        </p:nvSpPr>
        <p:spPr>
          <a:xfrm>
            <a:off x="858371" y="800100"/>
            <a:ext cx="10221119" cy="4953001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b="0" i="0" u="none" strike="noStrike" cap="none" noProof="0">
              <a:ln>
                <a:noFill/>
              </a:ln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7EDEC9-86BE-FDB1-3BAE-F5FF0934CA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63040" y="2240280"/>
            <a:ext cx="4873752" cy="170992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defRPr sz="6000"/>
            </a:lvl1pPr>
          </a:lstStyle>
          <a:p>
            <a:r>
              <a:rPr lang="en-US" noProof="0" dirty="0"/>
              <a:t>Click to edit Master title style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BEF410E3-CEC7-640A-C8FD-08419E6C33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46779" y="800099"/>
            <a:ext cx="3834628" cy="495300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>
              <a:buNone/>
              <a:defRPr lang="en-US" sz="180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marL="0" lvl="0" algn="ctr"/>
            <a:endParaRPr lang="en-US" noProof="0" dirty="0"/>
          </a:p>
        </p:txBody>
      </p:sp>
      <p:pic>
        <p:nvPicPr>
          <p:cNvPr id="4" name="Picture 3" descr="A close up of a logo&#10;&#10;AI-generated content may be incorrect.">
            <a:extLst>
              <a:ext uri="{FF2B5EF4-FFF2-40B4-BE49-F238E27FC236}">
                <a16:creationId xmlns:a16="http://schemas.microsoft.com/office/drawing/2014/main" id="{CF1D1FE8-0260-7982-6326-CD1E9C66AE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61123" y="4409858"/>
            <a:ext cx="2124951" cy="78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591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genda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CBAEF-CF24-7502-B796-D47DF23F2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400904"/>
            <a:ext cx="365760" cy="246888"/>
          </a:xfrm>
          <a:prstGeom prst="rect">
            <a:avLst/>
          </a:prstGeom>
        </p:spPr>
        <p:txBody>
          <a:bodyPr/>
          <a:lstStyle>
            <a:lvl1pPr>
              <a:defRPr>
                <a:latin typeface="Isidora" pitchFamily="2" charset="77"/>
              </a:defRPr>
            </a:lvl1pPr>
          </a:lstStyle>
          <a:p>
            <a:fld id="{8D0AFDD5-844D-364D-8AEC-50CF4D36D5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D9E7CE-C596-EE32-BBFE-799C10EFB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64480" y="6400904"/>
            <a:ext cx="1463040" cy="246888"/>
          </a:xfrm>
          <a:prstGeom prst="rect">
            <a:avLst/>
          </a:prstGeom>
        </p:spPr>
        <p:txBody>
          <a:bodyPr/>
          <a:lstStyle>
            <a:lvl1pPr>
              <a:defRPr>
                <a:latin typeface="Isidora" pitchFamily="2" charset="77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" name="Google Shape;1251;p56">
            <a:extLst>
              <a:ext uri="{FF2B5EF4-FFF2-40B4-BE49-F238E27FC236}">
                <a16:creationId xmlns:a16="http://schemas.microsoft.com/office/drawing/2014/main" id="{D7DFF568-D783-DF24-2153-2BB37C660201}"/>
              </a:ext>
            </a:extLst>
          </p:cNvPr>
          <p:cNvSpPr/>
          <p:nvPr userDrawn="1"/>
        </p:nvSpPr>
        <p:spPr>
          <a:xfrm>
            <a:off x="7772393" y="652380"/>
            <a:ext cx="5519820" cy="5519820"/>
          </a:xfrm>
          <a:prstGeom prst="ellipse">
            <a:avLst/>
          </a:prstGeom>
          <a:solidFill>
            <a:schemeClr val="accent2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1827BFC9-5346-7CA8-6244-D6615512B57E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7668176" y="475944"/>
            <a:ext cx="5471751" cy="5471751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157051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CBAEF-CF24-7502-B796-D47DF23F2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400904"/>
            <a:ext cx="365760" cy="246888"/>
          </a:xfrm>
          <a:prstGeom prst="rect">
            <a:avLst/>
          </a:prstGeom>
        </p:spPr>
        <p:txBody>
          <a:bodyPr/>
          <a:lstStyle>
            <a:lvl1pPr>
              <a:defRPr>
                <a:latin typeface="Isidora" pitchFamily="2" charset="77"/>
              </a:defRPr>
            </a:lvl1pPr>
          </a:lstStyle>
          <a:p>
            <a:fld id="{8D0AFDD5-844D-364D-8AEC-50CF4D36D5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D9E7CE-C596-EE32-BBFE-799C10EFB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64480" y="6400904"/>
            <a:ext cx="1463040" cy="246888"/>
          </a:xfrm>
          <a:prstGeom prst="rect">
            <a:avLst/>
          </a:prstGeom>
        </p:spPr>
        <p:txBody>
          <a:bodyPr/>
          <a:lstStyle>
            <a:lvl1pPr>
              <a:defRPr>
                <a:latin typeface="Isidora" pitchFamily="2" charset="77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" name="Google Shape;1251;p56">
            <a:extLst>
              <a:ext uri="{FF2B5EF4-FFF2-40B4-BE49-F238E27FC236}">
                <a16:creationId xmlns:a16="http://schemas.microsoft.com/office/drawing/2014/main" id="{D7DFF568-D783-DF24-2153-2BB37C660201}"/>
              </a:ext>
            </a:extLst>
          </p:cNvPr>
          <p:cNvSpPr/>
          <p:nvPr userDrawn="1"/>
        </p:nvSpPr>
        <p:spPr>
          <a:xfrm>
            <a:off x="7772393" y="652380"/>
            <a:ext cx="5519820" cy="5519820"/>
          </a:xfrm>
          <a:prstGeom prst="ellipse">
            <a:avLst/>
          </a:prstGeom>
          <a:solidFill>
            <a:schemeClr val="accent4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1827BFC9-5346-7CA8-6244-D6615512B57E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7668176" y="475944"/>
            <a:ext cx="5471751" cy="5471751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941387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327;p33">
            <a:extLst>
              <a:ext uri="{FF2B5EF4-FFF2-40B4-BE49-F238E27FC236}">
                <a16:creationId xmlns:a16="http://schemas.microsoft.com/office/drawing/2014/main" id="{E09AA4F6-9CBF-53A8-8FE8-0BAB0E7DC989}"/>
              </a:ext>
            </a:extLst>
          </p:cNvPr>
          <p:cNvSpPr/>
          <p:nvPr userDrawn="1"/>
        </p:nvSpPr>
        <p:spPr>
          <a:xfrm>
            <a:off x="1062566" y="1161412"/>
            <a:ext cx="10221119" cy="4831742"/>
          </a:xfrm>
          <a:prstGeom prst="rect">
            <a:avLst/>
          </a:prstGeom>
          <a:solidFill>
            <a:schemeClr val="accent4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b="0" i="0" u="none" strike="noStrike" cap="none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0" name="Google Shape;328;p33">
            <a:extLst>
              <a:ext uri="{FF2B5EF4-FFF2-40B4-BE49-F238E27FC236}">
                <a16:creationId xmlns:a16="http://schemas.microsoft.com/office/drawing/2014/main" id="{CBE4E0BD-29C0-46EA-4A2D-401DD12AEC12}"/>
              </a:ext>
            </a:extLst>
          </p:cNvPr>
          <p:cNvSpPr/>
          <p:nvPr userDrawn="1"/>
        </p:nvSpPr>
        <p:spPr>
          <a:xfrm>
            <a:off x="858371" y="800100"/>
            <a:ext cx="10221119" cy="4953001"/>
          </a:xfrm>
          <a:prstGeom prst="rect">
            <a:avLst/>
          </a:prstGeom>
          <a:solidFill>
            <a:schemeClr val="accent5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b="0" i="0" u="none" strike="noStrike" cap="none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7EDEC9-86BE-FDB1-3BAE-F5FF0934CA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7048" y="1901952"/>
            <a:ext cx="4873752" cy="170992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defRPr sz="6000"/>
            </a:lvl1pPr>
          </a:lstStyle>
          <a:p>
            <a:r>
              <a:rPr lang="en-US" noProof="0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EF6069-AEE4-3455-508E-4B9EE30F0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7048" y="3108960"/>
            <a:ext cx="3913632" cy="188366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BEF410E3-CEC7-640A-C8FD-08419E6C33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43482" y="812292"/>
            <a:ext cx="4636008" cy="492861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>
              <a:buNone/>
              <a:defRPr lang="en-US" sz="1800">
                <a:solidFill>
                  <a:schemeClr val="tx1"/>
                </a:solidFill>
              </a:defRPr>
            </a:lvl1pPr>
          </a:lstStyle>
          <a:p>
            <a:pPr marL="0" lvl="0" algn="ctr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702356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hank you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327;p33">
            <a:extLst>
              <a:ext uri="{FF2B5EF4-FFF2-40B4-BE49-F238E27FC236}">
                <a16:creationId xmlns:a16="http://schemas.microsoft.com/office/drawing/2014/main" id="{E09AA4F6-9CBF-53A8-8FE8-0BAB0E7DC989}"/>
              </a:ext>
            </a:extLst>
          </p:cNvPr>
          <p:cNvSpPr/>
          <p:nvPr userDrawn="1"/>
        </p:nvSpPr>
        <p:spPr>
          <a:xfrm>
            <a:off x="1062566" y="1161412"/>
            <a:ext cx="10221119" cy="4831742"/>
          </a:xfrm>
          <a:prstGeom prst="rect">
            <a:avLst/>
          </a:prstGeom>
          <a:solidFill>
            <a:schemeClr val="accent3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b="0" i="0" u="none" strike="noStrike" cap="none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0" name="Google Shape;328;p33">
            <a:extLst>
              <a:ext uri="{FF2B5EF4-FFF2-40B4-BE49-F238E27FC236}">
                <a16:creationId xmlns:a16="http://schemas.microsoft.com/office/drawing/2014/main" id="{CBE4E0BD-29C0-46EA-4A2D-401DD12AEC12}"/>
              </a:ext>
            </a:extLst>
          </p:cNvPr>
          <p:cNvSpPr/>
          <p:nvPr userDrawn="1"/>
        </p:nvSpPr>
        <p:spPr>
          <a:xfrm>
            <a:off x="858371" y="800100"/>
            <a:ext cx="10221119" cy="4953001"/>
          </a:xfrm>
          <a:prstGeom prst="rect">
            <a:avLst/>
          </a:prstGeom>
          <a:solidFill>
            <a:schemeClr val="accent5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b="0" i="0" u="none" strike="noStrike" cap="none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7EDEC9-86BE-FDB1-3BAE-F5FF0934CA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7048" y="1901952"/>
            <a:ext cx="4873752" cy="170992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90000"/>
              </a:lnSpc>
              <a:defRPr sz="6000"/>
            </a:lvl1pPr>
          </a:lstStyle>
          <a:p>
            <a:r>
              <a:rPr lang="en-US" noProof="0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EF6069-AEE4-3455-508E-4B9EE30F0C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7048" y="3108960"/>
            <a:ext cx="3913632" cy="1883664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BEF410E3-CEC7-640A-C8FD-08419E6C33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43482" y="812292"/>
            <a:ext cx="4636008" cy="4928616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>
              <a:buNone/>
              <a:defRPr lang="en-US" sz="1800">
                <a:solidFill>
                  <a:schemeClr val="tx1"/>
                </a:solidFill>
              </a:defRPr>
            </a:lvl1pPr>
          </a:lstStyle>
          <a:p>
            <a:pPr marL="0" lvl="0" algn="ctr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593503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327;p33">
            <a:extLst>
              <a:ext uri="{FF2B5EF4-FFF2-40B4-BE49-F238E27FC236}">
                <a16:creationId xmlns:a16="http://schemas.microsoft.com/office/drawing/2014/main" id="{E09AA4F6-9CBF-53A8-8FE8-0BAB0E7DC989}"/>
              </a:ext>
            </a:extLst>
          </p:cNvPr>
          <p:cNvSpPr/>
          <p:nvPr userDrawn="1"/>
        </p:nvSpPr>
        <p:spPr>
          <a:xfrm>
            <a:off x="1062566" y="1161412"/>
            <a:ext cx="10221119" cy="4831742"/>
          </a:xfrm>
          <a:prstGeom prst="rect">
            <a:avLst/>
          </a:prstGeom>
          <a:solidFill>
            <a:schemeClr val="accent4"/>
          </a:solidFill>
          <a:ln w="254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b="0" i="0" u="none" strike="noStrike" cap="none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0" name="Google Shape;328;p33">
            <a:extLst>
              <a:ext uri="{FF2B5EF4-FFF2-40B4-BE49-F238E27FC236}">
                <a16:creationId xmlns:a16="http://schemas.microsoft.com/office/drawing/2014/main" id="{CBE4E0BD-29C0-46EA-4A2D-401DD12AEC12}"/>
              </a:ext>
            </a:extLst>
          </p:cNvPr>
          <p:cNvSpPr/>
          <p:nvPr userDrawn="1"/>
        </p:nvSpPr>
        <p:spPr>
          <a:xfrm>
            <a:off x="858371" y="800100"/>
            <a:ext cx="10221119" cy="4953001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b="0" i="0" u="none" strike="noStrike" cap="none" noProof="0">
              <a:ln>
                <a:noFill/>
              </a:ln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7EDEC9-86BE-FDB1-3BAE-F5FF0934CA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63040" y="2240280"/>
            <a:ext cx="4873752" cy="170992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90000"/>
              </a:lnSpc>
              <a:defRPr sz="6000"/>
            </a:lvl1pPr>
          </a:lstStyle>
          <a:p>
            <a:r>
              <a:rPr lang="en-US" noProof="0" dirty="0"/>
              <a:t>Click to edit Master title style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BEF410E3-CEC7-640A-C8FD-08419E6C33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46779" y="800099"/>
            <a:ext cx="3834628" cy="4953001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>
              <a:buNone/>
              <a:defRPr lang="en-US" sz="180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marL="0" lvl="0" algn="ctr"/>
            <a:endParaRPr lang="en-US" noProof="0" dirty="0"/>
          </a:p>
        </p:txBody>
      </p:sp>
      <p:pic>
        <p:nvPicPr>
          <p:cNvPr id="4" name="Picture 3" descr="A group of logos with text&#10;&#10;AI-generated content may be incorrect.">
            <a:extLst>
              <a:ext uri="{FF2B5EF4-FFF2-40B4-BE49-F238E27FC236}">
                <a16:creationId xmlns:a16="http://schemas.microsoft.com/office/drawing/2014/main" id="{A68BCE35-CC7B-2269-5256-3F857C3620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67436" y="4098658"/>
            <a:ext cx="2639874" cy="1286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518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251;p56">
            <a:extLst>
              <a:ext uri="{FF2B5EF4-FFF2-40B4-BE49-F238E27FC236}">
                <a16:creationId xmlns:a16="http://schemas.microsoft.com/office/drawing/2014/main" id="{5BDBB369-4213-AA70-D2DD-33F4E9E1F195}"/>
              </a:ext>
            </a:extLst>
          </p:cNvPr>
          <p:cNvSpPr/>
          <p:nvPr userDrawn="1"/>
        </p:nvSpPr>
        <p:spPr>
          <a:xfrm>
            <a:off x="1072604" y="2632335"/>
            <a:ext cx="1622434" cy="1622434"/>
          </a:xfrm>
          <a:prstGeom prst="ellipse">
            <a:avLst/>
          </a:prstGeom>
          <a:solidFill>
            <a:schemeClr val="accent3"/>
          </a:solidFill>
          <a:ln w="254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0" name="Google Shape;1251;p56">
            <a:extLst>
              <a:ext uri="{FF2B5EF4-FFF2-40B4-BE49-F238E27FC236}">
                <a16:creationId xmlns:a16="http://schemas.microsoft.com/office/drawing/2014/main" id="{3BF27898-0ACC-24EB-589A-96F29C94157A}"/>
              </a:ext>
            </a:extLst>
          </p:cNvPr>
          <p:cNvSpPr/>
          <p:nvPr userDrawn="1"/>
        </p:nvSpPr>
        <p:spPr>
          <a:xfrm>
            <a:off x="3235665" y="2604806"/>
            <a:ext cx="1622434" cy="1622434"/>
          </a:xfrm>
          <a:prstGeom prst="ellipse">
            <a:avLst/>
          </a:prstGeom>
          <a:solidFill>
            <a:schemeClr val="accent3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2" name="Google Shape;1251;p56">
            <a:extLst>
              <a:ext uri="{FF2B5EF4-FFF2-40B4-BE49-F238E27FC236}">
                <a16:creationId xmlns:a16="http://schemas.microsoft.com/office/drawing/2014/main" id="{62CA34BE-87A5-8F47-C395-886E6870CF67}"/>
              </a:ext>
            </a:extLst>
          </p:cNvPr>
          <p:cNvSpPr/>
          <p:nvPr userDrawn="1"/>
        </p:nvSpPr>
        <p:spPr>
          <a:xfrm>
            <a:off x="5415148" y="2596258"/>
            <a:ext cx="1622434" cy="1622434"/>
          </a:xfrm>
          <a:prstGeom prst="ellipse">
            <a:avLst/>
          </a:prstGeom>
          <a:solidFill>
            <a:schemeClr val="accent3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4" name="Google Shape;1251;p56">
            <a:extLst>
              <a:ext uri="{FF2B5EF4-FFF2-40B4-BE49-F238E27FC236}">
                <a16:creationId xmlns:a16="http://schemas.microsoft.com/office/drawing/2014/main" id="{E432D5F8-7F62-B5A0-F3AC-814BFBEEB0ED}"/>
              </a:ext>
            </a:extLst>
          </p:cNvPr>
          <p:cNvSpPr/>
          <p:nvPr userDrawn="1"/>
        </p:nvSpPr>
        <p:spPr>
          <a:xfrm>
            <a:off x="7530416" y="2607222"/>
            <a:ext cx="1622434" cy="1622434"/>
          </a:xfrm>
          <a:prstGeom prst="ellipse">
            <a:avLst/>
          </a:prstGeom>
          <a:solidFill>
            <a:schemeClr val="accent3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6" name="Google Shape;1251;p56">
            <a:extLst>
              <a:ext uri="{FF2B5EF4-FFF2-40B4-BE49-F238E27FC236}">
                <a16:creationId xmlns:a16="http://schemas.microsoft.com/office/drawing/2014/main" id="{FBCE3915-CF40-BF29-2DBB-D9F447CC7555}"/>
              </a:ext>
            </a:extLst>
          </p:cNvPr>
          <p:cNvSpPr/>
          <p:nvPr userDrawn="1"/>
        </p:nvSpPr>
        <p:spPr>
          <a:xfrm>
            <a:off x="9709899" y="2598674"/>
            <a:ext cx="1622434" cy="1622434"/>
          </a:xfrm>
          <a:prstGeom prst="ellipse">
            <a:avLst/>
          </a:prstGeom>
          <a:solidFill>
            <a:schemeClr val="accent3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811789E5-14E6-E7AB-C9D8-6E51B4544B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6726" y="2523744"/>
            <a:ext cx="1622425" cy="1622425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tx1"/>
            </a:solidFill>
          </a:ln>
        </p:spPr>
        <p:txBody>
          <a:bodyPr anchor="ctr"/>
          <a:lstStyle>
            <a:lvl1pPr marL="0" indent="0" algn="ctr">
              <a:buNone/>
              <a:defRPr sz="5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0</a:t>
            </a:r>
          </a:p>
        </p:txBody>
      </p:sp>
      <p:sp>
        <p:nvSpPr>
          <p:cNvPr id="22" name="Text Placeholder 19">
            <a:extLst>
              <a:ext uri="{FF2B5EF4-FFF2-40B4-BE49-F238E27FC236}">
                <a16:creationId xmlns:a16="http://schemas.microsoft.com/office/drawing/2014/main" id="{AC40220B-3ED2-1841-92D5-C0056EF474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54680" y="2523744"/>
            <a:ext cx="1622425" cy="1622425"/>
          </a:xfrm>
          <a:prstGeom prst="ellipse">
            <a:avLst/>
          </a:prstGeom>
          <a:solidFill>
            <a:schemeClr val="tx2"/>
          </a:solidFill>
          <a:ln w="25400">
            <a:solidFill>
              <a:schemeClr val="tx1"/>
            </a:solidFill>
          </a:ln>
        </p:spPr>
        <p:txBody>
          <a:bodyPr anchor="ctr"/>
          <a:lstStyle>
            <a:lvl1pPr marL="0" indent="0" algn="ctr">
              <a:buNone/>
              <a:defRPr sz="5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0</a:t>
            </a:r>
          </a:p>
        </p:txBody>
      </p:sp>
      <p:sp>
        <p:nvSpPr>
          <p:cNvPr id="23" name="Text Placeholder 19">
            <a:extLst>
              <a:ext uri="{FF2B5EF4-FFF2-40B4-BE49-F238E27FC236}">
                <a16:creationId xmlns:a16="http://schemas.microsoft.com/office/drawing/2014/main" id="{B8BC651C-16ED-1741-08D3-8BA2D618C65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0952" y="2523744"/>
            <a:ext cx="1622425" cy="1622425"/>
          </a:xfrm>
          <a:prstGeom prst="ellipse">
            <a:avLst/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txBody>
          <a:bodyPr anchor="ctr"/>
          <a:lstStyle>
            <a:lvl1pPr marL="0" indent="0" algn="ctr">
              <a:buNone/>
              <a:defRPr sz="5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0</a:t>
            </a:r>
          </a:p>
        </p:txBody>
      </p:sp>
      <p:sp>
        <p:nvSpPr>
          <p:cNvPr id="24" name="Text Placeholder 19">
            <a:extLst>
              <a:ext uri="{FF2B5EF4-FFF2-40B4-BE49-F238E27FC236}">
                <a16:creationId xmlns:a16="http://schemas.microsoft.com/office/drawing/2014/main" id="{B42AFC50-5862-D501-9586-4A96D4DA66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43216" y="2523744"/>
            <a:ext cx="1622425" cy="1622425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tx1"/>
            </a:solidFill>
          </a:ln>
        </p:spPr>
        <p:txBody>
          <a:bodyPr anchor="ctr"/>
          <a:lstStyle>
            <a:lvl1pPr marL="0" indent="0" algn="ctr">
              <a:buNone/>
              <a:defRPr sz="5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0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45772425-B358-35A8-C707-76C81B500ED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628632" y="2523744"/>
            <a:ext cx="1622425" cy="1622425"/>
          </a:xfrm>
          <a:prstGeom prst="ellipse">
            <a:avLst/>
          </a:prstGeom>
          <a:solidFill>
            <a:schemeClr val="accent4"/>
          </a:solidFill>
          <a:ln w="25400">
            <a:solidFill>
              <a:schemeClr val="tx1"/>
            </a:solidFill>
          </a:ln>
        </p:spPr>
        <p:txBody>
          <a:bodyPr anchor="ctr"/>
          <a:lstStyle>
            <a:lvl1pPr marL="0" indent="0" algn="ctr">
              <a:buNone/>
              <a:defRPr sz="5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0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B0B8A0CF-58B1-629F-C8DB-238E5114277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4102" y="4407408"/>
            <a:ext cx="1947672" cy="63093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3973DBDD-5F4C-3094-B5AB-751AF360379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92056" y="4408998"/>
            <a:ext cx="1947672" cy="63093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6A7033DE-A188-7F2B-B42D-3B4334B2C4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168328" y="4395938"/>
            <a:ext cx="1947672" cy="63093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82C8DA85-8265-9485-A51D-73E1629CC54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279858" y="4402240"/>
            <a:ext cx="1947672" cy="63093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20594F27-59D4-99D2-77B5-71915573EDA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466008" y="4402240"/>
            <a:ext cx="1947672" cy="63093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CBAEF-CF24-7502-B796-D47DF23F2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400904"/>
            <a:ext cx="365760" cy="246888"/>
          </a:xfrm>
          <a:prstGeom prst="rect">
            <a:avLst/>
          </a:prstGeom>
        </p:spPr>
        <p:txBody>
          <a:bodyPr/>
          <a:lstStyle/>
          <a:p>
            <a:fld id="{8D0AFDD5-844D-364D-8AEC-50CF4D36D55D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D9E7CE-C596-EE32-BBFE-799C10EFB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64480" y="6400904"/>
            <a:ext cx="1463040" cy="246888"/>
          </a:xfrm>
          <a:prstGeom prst="rect">
            <a:avLst/>
          </a:prstGeom>
        </p:spPr>
        <p:txBody>
          <a:bodyPr/>
          <a:lstStyle/>
          <a:p>
            <a:r>
              <a:rPr lang="en-US" noProof="0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748925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ith Caption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327;p33">
            <a:extLst>
              <a:ext uri="{FF2B5EF4-FFF2-40B4-BE49-F238E27FC236}">
                <a16:creationId xmlns:a16="http://schemas.microsoft.com/office/drawing/2014/main" id="{F51DD675-2DC4-A4BE-C624-3048A2E666B7}"/>
              </a:ext>
            </a:extLst>
          </p:cNvPr>
          <p:cNvSpPr/>
          <p:nvPr userDrawn="1"/>
        </p:nvSpPr>
        <p:spPr>
          <a:xfrm>
            <a:off x="809553" y="1012104"/>
            <a:ext cx="6957749" cy="5061732"/>
          </a:xfrm>
          <a:prstGeom prst="rect">
            <a:avLst/>
          </a:prstGeom>
          <a:solidFill>
            <a:schemeClr val="accent4"/>
          </a:solidFill>
          <a:ln w="254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b="0" i="0" u="none" strike="noStrike" cap="none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2" name="Google Shape;328;p33">
            <a:extLst>
              <a:ext uri="{FF2B5EF4-FFF2-40B4-BE49-F238E27FC236}">
                <a16:creationId xmlns:a16="http://schemas.microsoft.com/office/drawing/2014/main" id="{A0952ED0-9FCB-B6D2-E806-E2663B8961D0}"/>
              </a:ext>
            </a:extLst>
          </p:cNvPr>
          <p:cNvSpPr/>
          <p:nvPr userDrawn="1"/>
        </p:nvSpPr>
        <p:spPr>
          <a:xfrm>
            <a:off x="600338" y="782757"/>
            <a:ext cx="6957749" cy="5061732"/>
          </a:xfrm>
          <a:prstGeom prst="rect">
            <a:avLst/>
          </a:prstGeom>
          <a:solidFill>
            <a:schemeClr val="accent5"/>
          </a:solidFill>
          <a:ln w="254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b="0" i="0" u="none" strike="noStrike" cap="none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01426A-0740-2EB9-FC34-9C0434593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9888" y="1719072"/>
            <a:ext cx="5038344" cy="1709928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BC3CDDF-FEA3-712D-9071-515D264F06E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96656" y="0"/>
            <a:ext cx="3895344" cy="6858000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0F6C1B-F86D-84E1-F13C-1A2310E172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9888" y="3054096"/>
            <a:ext cx="5010912" cy="2130552"/>
          </a:xfrm>
          <a:prstGeom prst="rect">
            <a:avLst/>
          </a:prstGeom>
        </p:spPr>
        <p:txBody>
          <a:bodyPr/>
          <a:lstStyle>
            <a:lvl1pPr marL="54864" indent="0">
              <a:lnSpc>
                <a:spcPct val="120000"/>
              </a:lnSpc>
              <a:spcBef>
                <a:spcPts val="0"/>
              </a:spcBef>
              <a:buNone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CBAEF-CF24-7502-B796-D47DF23F2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962400" y="6400904"/>
            <a:ext cx="365760" cy="246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D0AFDD5-844D-364D-8AEC-50CF4D36D55D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C63F889-82B6-D594-DA07-4C82AE33663F}"/>
              </a:ext>
            </a:extLst>
          </p:cNvPr>
          <p:cNvGrpSpPr/>
          <p:nvPr userDrawn="1"/>
        </p:nvGrpSpPr>
        <p:grpSpPr>
          <a:xfrm>
            <a:off x="0" y="6527001"/>
            <a:ext cx="8294153" cy="5617"/>
            <a:chOff x="0" y="6527001"/>
            <a:chExt cx="8294153" cy="5617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F4BFE95-6DCA-752C-0F0C-CCAF1A576CD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527001"/>
              <a:ext cx="3935513" cy="561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3920C2FA-C2E7-21E2-09D0-3BA6B1BC2C1E}"/>
                </a:ext>
              </a:extLst>
            </p:cNvPr>
            <p:cNvCxnSpPr>
              <a:cxnSpLocks/>
            </p:cNvCxnSpPr>
            <p:nvPr/>
          </p:nvCxnSpPr>
          <p:spPr>
            <a:xfrm>
              <a:off x="4358640" y="6527001"/>
              <a:ext cx="3935513" cy="561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208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CBAEF-CF24-7502-B796-D47DF23F2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400904"/>
            <a:ext cx="365760" cy="246888"/>
          </a:xfrm>
          <a:prstGeom prst="rect">
            <a:avLst/>
          </a:prstGeom>
        </p:spPr>
        <p:txBody>
          <a:bodyPr/>
          <a:lstStyle/>
          <a:p>
            <a:fld id="{8D0AFDD5-844D-364D-8AEC-50CF4D36D55D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D9E7CE-C596-EE32-BBFE-799C10EFB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64480" y="6400904"/>
            <a:ext cx="1463040" cy="246888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201349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327;p33">
            <a:extLst>
              <a:ext uri="{FF2B5EF4-FFF2-40B4-BE49-F238E27FC236}">
                <a16:creationId xmlns:a16="http://schemas.microsoft.com/office/drawing/2014/main" id="{EA1EE280-E44E-F71B-ED1B-CA8CEDEE6175}"/>
              </a:ext>
            </a:extLst>
          </p:cNvPr>
          <p:cNvSpPr/>
          <p:nvPr userDrawn="1"/>
        </p:nvSpPr>
        <p:spPr>
          <a:xfrm>
            <a:off x="1087280" y="1161412"/>
            <a:ext cx="10221119" cy="4831742"/>
          </a:xfrm>
          <a:prstGeom prst="rect">
            <a:avLst/>
          </a:prstGeom>
          <a:solidFill>
            <a:schemeClr val="accent4"/>
          </a:solidFill>
          <a:ln w="254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b="0" i="0" u="none" strike="noStrike" cap="none" noProof="0">
              <a:solidFill>
                <a:schemeClr val="accent2">
                  <a:lumMod val="20000"/>
                  <a:lumOff val="80000"/>
                </a:schemeClr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4" name="Google Shape;328;p33">
            <a:extLst>
              <a:ext uri="{FF2B5EF4-FFF2-40B4-BE49-F238E27FC236}">
                <a16:creationId xmlns:a16="http://schemas.microsoft.com/office/drawing/2014/main" id="{332C8624-D848-DF0C-9104-7A2655E4A0FE}"/>
              </a:ext>
            </a:extLst>
          </p:cNvPr>
          <p:cNvSpPr/>
          <p:nvPr userDrawn="1"/>
        </p:nvSpPr>
        <p:spPr>
          <a:xfrm>
            <a:off x="858371" y="800100"/>
            <a:ext cx="10221119" cy="4953001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chemeClr val="tx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b="0" i="0" u="none" strike="noStrike" cap="none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01426A-0740-2EB9-FC34-9C0434593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2072" y="2322576"/>
            <a:ext cx="6473952" cy="1901952"/>
          </a:xfrm>
          <a:prstGeom prst="rect">
            <a:avLst/>
          </a:prstGeom>
        </p:spPr>
        <p:txBody>
          <a:bodyPr anchor="ctr"/>
          <a:lstStyle>
            <a:lvl1pPr algn="l">
              <a:lnSpc>
                <a:spcPct val="90000"/>
              </a:lnSpc>
              <a:defRPr sz="40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4817D722-78FF-E98D-229F-DDC8146F55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27874" y="809103"/>
            <a:ext cx="1798955" cy="206216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5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“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0F6C1B-F86D-84E1-F13C-1A2310E172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2072" y="4334256"/>
            <a:ext cx="2340864" cy="58521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F9A35D83-86B3-5132-45B2-6382E8F3A4C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281160" y="3957272"/>
            <a:ext cx="1798955" cy="20621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0" b="1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”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A64DF1-77A3-B856-5F46-12724706B8A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364480" y="6400904"/>
            <a:ext cx="1463040" cy="246888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8961FC7-9CAD-4B2D-A8F6-C172AF6D5EB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838200" y="6400904"/>
            <a:ext cx="365760" cy="246888"/>
          </a:xfrm>
          <a:prstGeom prst="rect">
            <a:avLst/>
          </a:prstGeom>
        </p:spPr>
        <p:txBody>
          <a:bodyPr/>
          <a:lstStyle/>
          <a:p>
            <a:fld id="{8D0AFDD5-844D-364D-8AEC-50CF4D36D55D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84380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s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247;p56">
            <a:extLst>
              <a:ext uri="{FF2B5EF4-FFF2-40B4-BE49-F238E27FC236}">
                <a16:creationId xmlns:a16="http://schemas.microsoft.com/office/drawing/2014/main" id="{1A52F175-2E39-E9BE-B4DF-67098DB248AA}"/>
              </a:ext>
            </a:extLst>
          </p:cNvPr>
          <p:cNvSpPr/>
          <p:nvPr userDrawn="1"/>
        </p:nvSpPr>
        <p:spPr>
          <a:xfrm>
            <a:off x="1812359" y="4625828"/>
            <a:ext cx="6281928" cy="1039748"/>
          </a:xfrm>
          <a:prstGeom prst="rect">
            <a:avLst/>
          </a:prstGeom>
          <a:solidFill>
            <a:schemeClr val="accent3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accent2"/>
              </a:solidFill>
              <a:latin typeface="+mj-lt"/>
              <a:ea typeface="Karla"/>
              <a:cs typeface="Karla"/>
              <a:sym typeface="Karla"/>
            </a:endParaRPr>
          </a:p>
        </p:txBody>
      </p:sp>
      <p:sp>
        <p:nvSpPr>
          <p:cNvPr id="9" name="Google Shape;1264;p56">
            <a:extLst>
              <a:ext uri="{FF2B5EF4-FFF2-40B4-BE49-F238E27FC236}">
                <a16:creationId xmlns:a16="http://schemas.microsoft.com/office/drawing/2014/main" id="{CE3B3000-733D-1995-D39A-E659E5A429CC}"/>
              </a:ext>
            </a:extLst>
          </p:cNvPr>
          <p:cNvSpPr/>
          <p:nvPr userDrawn="1"/>
        </p:nvSpPr>
        <p:spPr>
          <a:xfrm>
            <a:off x="1812359" y="2013013"/>
            <a:ext cx="6281928" cy="1039748"/>
          </a:xfrm>
          <a:prstGeom prst="rect">
            <a:avLst/>
          </a:prstGeom>
          <a:solidFill>
            <a:schemeClr val="accent3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lt1"/>
              </a:solidFill>
              <a:latin typeface="+mj-lt"/>
              <a:ea typeface="Karla"/>
              <a:cs typeface="Karla"/>
              <a:sym typeface="Karla"/>
            </a:endParaRPr>
          </a:p>
        </p:txBody>
      </p:sp>
      <p:sp>
        <p:nvSpPr>
          <p:cNvPr id="11" name="Google Shape;1278;p56">
            <a:extLst>
              <a:ext uri="{FF2B5EF4-FFF2-40B4-BE49-F238E27FC236}">
                <a16:creationId xmlns:a16="http://schemas.microsoft.com/office/drawing/2014/main" id="{F1BC0AB2-17DA-D97E-3052-DA48D80F7428}"/>
              </a:ext>
            </a:extLst>
          </p:cNvPr>
          <p:cNvSpPr/>
          <p:nvPr userDrawn="1"/>
        </p:nvSpPr>
        <p:spPr>
          <a:xfrm>
            <a:off x="1812359" y="3315296"/>
            <a:ext cx="6281928" cy="1039748"/>
          </a:xfrm>
          <a:prstGeom prst="rect">
            <a:avLst/>
          </a:prstGeom>
          <a:solidFill>
            <a:schemeClr val="accent3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lt1"/>
              </a:solidFill>
              <a:latin typeface="+mj-lt"/>
              <a:ea typeface="Karla"/>
              <a:cs typeface="Karla"/>
              <a:sym typeface="Karla"/>
            </a:endParaRPr>
          </a:p>
        </p:txBody>
      </p:sp>
      <p:sp>
        <p:nvSpPr>
          <p:cNvPr id="17" name="Google Shape;1268;p56">
            <a:extLst>
              <a:ext uri="{FF2B5EF4-FFF2-40B4-BE49-F238E27FC236}">
                <a16:creationId xmlns:a16="http://schemas.microsoft.com/office/drawing/2014/main" id="{EEA0BE49-92E1-A1A3-40E0-DDAA5511F637}"/>
              </a:ext>
            </a:extLst>
          </p:cNvPr>
          <p:cNvSpPr/>
          <p:nvPr userDrawn="1"/>
        </p:nvSpPr>
        <p:spPr>
          <a:xfrm>
            <a:off x="553985" y="2027083"/>
            <a:ext cx="969865" cy="969865"/>
          </a:xfrm>
          <a:prstGeom prst="ellipse">
            <a:avLst/>
          </a:prstGeom>
          <a:solidFill>
            <a:schemeClr val="accent3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9" name="Google Shape;1282;p56">
            <a:extLst>
              <a:ext uri="{FF2B5EF4-FFF2-40B4-BE49-F238E27FC236}">
                <a16:creationId xmlns:a16="http://schemas.microsoft.com/office/drawing/2014/main" id="{DF15F1EC-1D2B-FF49-7785-26BC7083A07C}"/>
              </a:ext>
            </a:extLst>
          </p:cNvPr>
          <p:cNvSpPr/>
          <p:nvPr userDrawn="1"/>
        </p:nvSpPr>
        <p:spPr>
          <a:xfrm>
            <a:off x="553985" y="3316589"/>
            <a:ext cx="969865" cy="969865"/>
          </a:xfrm>
          <a:prstGeom prst="ellipse">
            <a:avLst/>
          </a:prstGeom>
          <a:solidFill>
            <a:schemeClr val="accent3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25" name="Google Shape;1251;p56">
            <a:extLst>
              <a:ext uri="{FF2B5EF4-FFF2-40B4-BE49-F238E27FC236}">
                <a16:creationId xmlns:a16="http://schemas.microsoft.com/office/drawing/2014/main" id="{8D887B7F-9EBA-E7B8-64CE-5EAB1DF08E19}"/>
              </a:ext>
            </a:extLst>
          </p:cNvPr>
          <p:cNvSpPr/>
          <p:nvPr userDrawn="1"/>
        </p:nvSpPr>
        <p:spPr>
          <a:xfrm>
            <a:off x="553985" y="4639898"/>
            <a:ext cx="969865" cy="969865"/>
          </a:xfrm>
          <a:prstGeom prst="ellipse">
            <a:avLst/>
          </a:prstGeom>
          <a:solidFill>
            <a:schemeClr val="accent3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27" name="Google Shape;1248;p56">
            <a:extLst>
              <a:ext uri="{FF2B5EF4-FFF2-40B4-BE49-F238E27FC236}">
                <a16:creationId xmlns:a16="http://schemas.microsoft.com/office/drawing/2014/main" id="{5AC86C31-7E67-B4EC-1AE0-291ED77F2214}"/>
              </a:ext>
            </a:extLst>
          </p:cNvPr>
          <p:cNvSpPr/>
          <p:nvPr userDrawn="1"/>
        </p:nvSpPr>
        <p:spPr>
          <a:xfrm>
            <a:off x="1717633" y="4520212"/>
            <a:ext cx="6281928" cy="1039748"/>
          </a:xfrm>
          <a:prstGeom prst="rect">
            <a:avLst/>
          </a:prstGeom>
          <a:solidFill>
            <a:schemeClr val="accent5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lt1"/>
              </a:solidFill>
              <a:latin typeface="+mj-lt"/>
              <a:ea typeface="Karla"/>
              <a:cs typeface="Karla"/>
              <a:sym typeface="Karla"/>
            </a:endParaRPr>
          </a:p>
        </p:txBody>
      </p:sp>
      <p:sp>
        <p:nvSpPr>
          <p:cNvPr id="29" name="Google Shape;1265;p56">
            <a:extLst>
              <a:ext uri="{FF2B5EF4-FFF2-40B4-BE49-F238E27FC236}">
                <a16:creationId xmlns:a16="http://schemas.microsoft.com/office/drawing/2014/main" id="{A7BF8E2B-5184-B584-D484-7D82C9DA6C41}"/>
              </a:ext>
            </a:extLst>
          </p:cNvPr>
          <p:cNvSpPr/>
          <p:nvPr userDrawn="1"/>
        </p:nvSpPr>
        <p:spPr>
          <a:xfrm>
            <a:off x="1717633" y="1907397"/>
            <a:ext cx="6281928" cy="1039748"/>
          </a:xfrm>
          <a:prstGeom prst="rect">
            <a:avLst/>
          </a:prstGeom>
          <a:solidFill>
            <a:schemeClr val="accent5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lt1"/>
              </a:solidFill>
              <a:latin typeface="+mj-lt"/>
              <a:ea typeface="Karla"/>
              <a:cs typeface="Karla"/>
              <a:sym typeface="Karla"/>
            </a:endParaRPr>
          </a:p>
        </p:txBody>
      </p:sp>
      <p:sp>
        <p:nvSpPr>
          <p:cNvPr id="31" name="Google Shape;1279;p56">
            <a:extLst>
              <a:ext uri="{FF2B5EF4-FFF2-40B4-BE49-F238E27FC236}">
                <a16:creationId xmlns:a16="http://schemas.microsoft.com/office/drawing/2014/main" id="{9E808B73-94D7-57E7-3837-3DA718162E5B}"/>
              </a:ext>
            </a:extLst>
          </p:cNvPr>
          <p:cNvSpPr/>
          <p:nvPr userDrawn="1"/>
        </p:nvSpPr>
        <p:spPr>
          <a:xfrm>
            <a:off x="1717633" y="3196903"/>
            <a:ext cx="6281928" cy="1039748"/>
          </a:xfrm>
          <a:prstGeom prst="rect">
            <a:avLst/>
          </a:prstGeom>
          <a:solidFill>
            <a:schemeClr val="accent5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lt1"/>
              </a:solidFill>
              <a:latin typeface="+mj-lt"/>
              <a:ea typeface="Karla"/>
              <a:cs typeface="Karla"/>
              <a:sym typeface="Karla"/>
            </a:endParaRPr>
          </a:p>
        </p:txBody>
      </p:sp>
      <p:sp>
        <p:nvSpPr>
          <p:cNvPr id="37" name="Google Shape;1251;p56">
            <a:extLst>
              <a:ext uri="{FF2B5EF4-FFF2-40B4-BE49-F238E27FC236}">
                <a16:creationId xmlns:a16="http://schemas.microsoft.com/office/drawing/2014/main" id="{A4889AFC-C17E-6AF6-25D9-F977ACD04A9D}"/>
              </a:ext>
            </a:extLst>
          </p:cNvPr>
          <p:cNvSpPr/>
          <p:nvPr userDrawn="1"/>
        </p:nvSpPr>
        <p:spPr>
          <a:xfrm>
            <a:off x="495872" y="4581785"/>
            <a:ext cx="969865" cy="969865"/>
          </a:xfrm>
          <a:prstGeom prst="ellipse">
            <a:avLst/>
          </a:prstGeom>
          <a:solidFill>
            <a:schemeClr val="accent5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39" name="Google Shape;1268;p56">
            <a:extLst>
              <a:ext uri="{FF2B5EF4-FFF2-40B4-BE49-F238E27FC236}">
                <a16:creationId xmlns:a16="http://schemas.microsoft.com/office/drawing/2014/main" id="{5E0F6889-9671-EA56-B88B-DBA6C149062C}"/>
              </a:ext>
            </a:extLst>
          </p:cNvPr>
          <p:cNvSpPr/>
          <p:nvPr userDrawn="1"/>
        </p:nvSpPr>
        <p:spPr>
          <a:xfrm>
            <a:off x="495872" y="1968970"/>
            <a:ext cx="969865" cy="969865"/>
          </a:xfrm>
          <a:prstGeom prst="ellipse">
            <a:avLst/>
          </a:prstGeom>
          <a:solidFill>
            <a:schemeClr val="accent5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41" name="Google Shape;1282;p56">
            <a:extLst>
              <a:ext uri="{FF2B5EF4-FFF2-40B4-BE49-F238E27FC236}">
                <a16:creationId xmlns:a16="http://schemas.microsoft.com/office/drawing/2014/main" id="{44CB8F8B-1D14-EA9D-117E-79BB0DB776E9}"/>
              </a:ext>
            </a:extLst>
          </p:cNvPr>
          <p:cNvSpPr/>
          <p:nvPr userDrawn="1"/>
        </p:nvSpPr>
        <p:spPr>
          <a:xfrm>
            <a:off x="495872" y="3258476"/>
            <a:ext cx="969865" cy="969865"/>
          </a:xfrm>
          <a:prstGeom prst="ellipse">
            <a:avLst/>
          </a:prstGeom>
          <a:solidFill>
            <a:schemeClr val="accent5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id="{3B37AA0A-CC3F-643E-4CA3-94EE9D0B95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764" y="4746677"/>
            <a:ext cx="640080" cy="64008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900"/>
            </a:lvl1pPr>
          </a:lstStyle>
          <a:p>
            <a:endParaRPr lang="en-US" noProof="0"/>
          </a:p>
        </p:txBody>
      </p:sp>
      <p:sp>
        <p:nvSpPr>
          <p:cNvPr id="48" name="Picture Placeholder 46">
            <a:extLst>
              <a:ext uri="{FF2B5EF4-FFF2-40B4-BE49-F238E27FC236}">
                <a16:creationId xmlns:a16="http://schemas.microsoft.com/office/drawing/2014/main" id="{EA6CA3D6-A486-C220-D150-162068803F0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764" y="2133862"/>
            <a:ext cx="640080" cy="64008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900"/>
            </a:lvl1pPr>
          </a:lstStyle>
          <a:p>
            <a:endParaRPr lang="en-US" noProof="0"/>
          </a:p>
        </p:txBody>
      </p:sp>
      <p:sp>
        <p:nvSpPr>
          <p:cNvPr id="54" name="Text Placeholder 52">
            <a:extLst>
              <a:ext uri="{FF2B5EF4-FFF2-40B4-BE49-F238E27FC236}">
                <a16:creationId xmlns:a16="http://schemas.microsoft.com/office/drawing/2014/main" id="{B70CC111-C404-5983-7E1A-758C72DA215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65960" y="2096647"/>
            <a:ext cx="5824728" cy="3167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9" name="Text Placeholder 52">
            <a:extLst>
              <a:ext uri="{FF2B5EF4-FFF2-40B4-BE49-F238E27FC236}">
                <a16:creationId xmlns:a16="http://schemas.microsoft.com/office/drawing/2014/main" id="{0FACAEC0-F5EF-8921-74B5-2C775EC42E6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965960" y="2420089"/>
            <a:ext cx="5824728" cy="338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9" name="Picture Placeholder 46">
            <a:extLst>
              <a:ext uri="{FF2B5EF4-FFF2-40B4-BE49-F238E27FC236}">
                <a16:creationId xmlns:a16="http://schemas.microsoft.com/office/drawing/2014/main" id="{D85BED76-EF8A-3369-FA46-11513F2D223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0764" y="3423368"/>
            <a:ext cx="640080" cy="64008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900"/>
            </a:lvl1pPr>
          </a:lstStyle>
          <a:p>
            <a:endParaRPr lang="en-US" noProof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BCE77D8-AB92-3096-EAF6-DB4928E06E88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>
          <a:xfrm>
            <a:off x="3970592" y="6400904"/>
            <a:ext cx="365760" cy="24688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D0AFDD5-844D-364D-8AEC-50CF4D36D55D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022CCE7-D1C0-AAFC-5B00-B50FE28ED023}"/>
              </a:ext>
            </a:extLst>
          </p:cNvPr>
          <p:cNvGrpSpPr/>
          <p:nvPr userDrawn="1"/>
        </p:nvGrpSpPr>
        <p:grpSpPr>
          <a:xfrm>
            <a:off x="0" y="6527001"/>
            <a:ext cx="8094287" cy="5617"/>
            <a:chOff x="0" y="6527001"/>
            <a:chExt cx="8094287" cy="561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2D821B8B-1B71-708A-09AE-F364C1C488C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6527001"/>
              <a:ext cx="3935513" cy="5617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33F1387F-35FC-1A80-D17C-D071C6CE7B3B}"/>
                </a:ext>
              </a:extLst>
            </p:cNvPr>
            <p:cNvCxnSpPr>
              <a:cxnSpLocks/>
            </p:cNvCxnSpPr>
            <p:nvPr/>
          </p:nvCxnSpPr>
          <p:spPr>
            <a:xfrm>
              <a:off x="4358640" y="6527001"/>
              <a:ext cx="373564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 Placeholder 52">
            <a:extLst>
              <a:ext uri="{FF2B5EF4-FFF2-40B4-BE49-F238E27FC236}">
                <a16:creationId xmlns:a16="http://schemas.microsoft.com/office/drawing/2014/main" id="{0D24AFDA-E060-35DD-61B4-613302741E4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965960" y="3395095"/>
            <a:ext cx="5824728" cy="3167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" name="Text Placeholder 52">
            <a:extLst>
              <a:ext uri="{FF2B5EF4-FFF2-40B4-BE49-F238E27FC236}">
                <a16:creationId xmlns:a16="http://schemas.microsoft.com/office/drawing/2014/main" id="{2D242C15-D6FC-F399-C86C-AA6BF151A48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65960" y="3718537"/>
            <a:ext cx="5824728" cy="338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Text Placeholder 52">
            <a:extLst>
              <a:ext uri="{FF2B5EF4-FFF2-40B4-BE49-F238E27FC236}">
                <a16:creationId xmlns:a16="http://schemas.microsoft.com/office/drawing/2014/main" id="{7E03D04F-C969-9194-3777-F3ED2424733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965960" y="4730119"/>
            <a:ext cx="5824728" cy="3167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+mj-lt"/>
              </a:defRPr>
            </a:lvl1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12" name="Text Placeholder 52">
            <a:extLst>
              <a:ext uri="{FF2B5EF4-FFF2-40B4-BE49-F238E27FC236}">
                <a16:creationId xmlns:a16="http://schemas.microsoft.com/office/drawing/2014/main" id="{410578E7-89CA-D871-9DD7-96A7991947E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965960" y="5053561"/>
            <a:ext cx="5824728" cy="33832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A1B7809-12BE-E4EF-CFA0-BD763F335C96}"/>
              </a:ext>
            </a:extLst>
          </p:cNvPr>
          <p:cNvCxnSpPr/>
          <p:nvPr userDrawn="1"/>
        </p:nvCxnSpPr>
        <p:spPr>
          <a:xfrm>
            <a:off x="8813400" y="0"/>
            <a:ext cx="0" cy="685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4941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327;p33">
            <a:extLst>
              <a:ext uri="{FF2B5EF4-FFF2-40B4-BE49-F238E27FC236}">
                <a16:creationId xmlns:a16="http://schemas.microsoft.com/office/drawing/2014/main" id="{E7EB222B-6CF5-9486-E495-4BBCFBA5DEE9}"/>
              </a:ext>
            </a:extLst>
          </p:cNvPr>
          <p:cNvSpPr/>
          <p:nvPr userDrawn="1"/>
        </p:nvSpPr>
        <p:spPr>
          <a:xfrm>
            <a:off x="5400719" y="1198578"/>
            <a:ext cx="6114430" cy="4794575"/>
          </a:xfrm>
          <a:prstGeom prst="rect">
            <a:avLst/>
          </a:prstGeom>
          <a:solidFill>
            <a:schemeClr val="accent4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b="0" i="0" u="none" strike="noStrike" cap="none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9" name="Google Shape;328;p33">
            <a:extLst>
              <a:ext uri="{FF2B5EF4-FFF2-40B4-BE49-F238E27FC236}">
                <a16:creationId xmlns:a16="http://schemas.microsoft.com/office/drawing/2014/main" id="{1FEBC754-F0A8-F9F6-F804-7081E078D8F5}"/>
              </a:ext>
            </a:extLst>
          </p:cNvPr>
          <p:cNvSpPr/>
          <p:nvPr userDrawn="1"/>
        </p:nvSpPr>
        <p:spPr>
          <a:xfrm>
            <a:off x="5196524" y="838200"/>
            <a:ext cx="6114430" cy="4914901"/>
          </a:xfrm>
          <a:prstGeom prst="rect">
            <a:avLst/>
          </a:prstGeom>
          <a:solidFill>
            <a:schemeClr val="accent5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b="0" i="0" u="none" strike="noStrike" cap="none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F8B0E5-D249-4F2F-16F0-7A9A49B95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8024" y="1783080"/>
            <a:ext cx="4959821" cy="1162762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52CFE759-845E-6170-DB8C-EA3FA075BB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351128" cy="6858000"/>
          </a:xfrm>
          <a:prstGeom prst="rect">
            <a:avLst/>
          </a:prstGeom>
          <a:solidFill>
            <a:schemeClr val="accent5"/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noProof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7189B6C-4236-0B00-D585-EEE5183EC3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888" y="2944368"/>
            <a:ext cx="4818888" cy="21305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D37E9B-F86D-C91D-23CC-19F188DE8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072901" y="6400904"/>
            <a:ext cx="365760" cy="246888"/>
          </a:xfrm>
          <a:prstGeom prst="rect">
            <a:avLst/>
          </a:prstGeom>
        </p:spPr>
        <p:txBody>
          <a:bodyPr/>
          <a:lstStyle/>
          <a:p>
            <a:fld id="{8D0AFDD5-844D-364D-8AEC-50CF4D36D55D}" type="slidenum">
              <a:rPr lang="en-US" noProof="0" smtClean="0"/>
              <a:pPr/>
              <a:t>‹#›</a:t>
            </a:fld>
            <a:endParaRPr lang="en-US" noProof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B55B0F1-C1EF-3790-A994-C8C4BB61CCB9}"/>
              </a:ext>
            </a:extLst>
          </p:cNvPr>
          <p:cNvCxnSpPr>
            <a:cxnSpLocks/>
          </p:cNvCxnSpPr>
          <p:nvPr/>
        </p:nvCxnSpPr>
        <p:spPr>
          <a:xfrm>
            <a:off x="4562856" y="6527001"/>
            <a:ext cx="3481361" cy="561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D4F275B-2CE9-CD3C-081E-0B79C125257E}"/>
              </a:ext>
            </a:extLst>
          </p:cNvPr>
          <p:cNvCxnSpPr>
            <a:cxnSpLocks/>
          </p:cNvCxnSpPr>
          <p:nvPr/>
        </p:nvCxnSpPr>
        <p:spPr>
          <a:xfrm>
            <a:off x="8467344" y="6527001"/>
            <a:ext cx="3724656" cy="561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07E45B4-F663-DA5A-8F9F-93B5CA345364}"/>
              </a:ext>
            </a:extLst>
          </p:cNvPr>
          <p:cNvCxnSpPr/>
          <p:nvPr userDrawn="1"/>
        </p:nvCxnSpPr>
        <p:spPr>
          <a:xfrm>
            <a:off x="4351128" y="0"/>
            <a:ext cx="0" cy="6858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7231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4CBAEF-CF24-7502-B796-D47DF23F2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400904"/>
            <a:ext cx="365760" cy="246888"/>
          </a:xfrm>
          <a:prstGeom prst="rect">
            <a:avLst/>
          </a:prstGeom>
        </p:spPr>
        <p:txBody>
          <a:bodyPr/>
          <a:lstStyle>
            <a:lvl1pPr>
              <a:defRPr>
                <a:latin typeface="Isidora" pitchFamily="2" charset="77"/>
              </a:defRPr>
            </a:lvl1pPr>
          </a:lstStyle>
          <a:p>
            <a:fld id="{8D0AFDD5-844D-364D-8AEC-50CF4D36D55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D9E7CE-C596-EE32-BBFE-799C10EFB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64480" y="6400904"/>
            <a:ext cx="1463040" cy="246888"/>
          </a:xfrm>
          <a:prstGeom prst="rect">
            <a:avLst/>
          </a:prstGeom>
        </p:spPr>
        <p:txBody>
          <a:bodyPr/>
          <a:lstStyle>
            <a:lvl1pPr>
              <a:defRPr>
                <a:latin typeface="Isidora" pitchFamily="2" charset="77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" name="Google Shape;1251;p56">
            <a:extLst>
              <a:ext uri="{FF2B5EF4-FFF2-40B4-BE49-F238E27FC236}">
                <a16:creationId xmlns:a16="http://schemas.microsoft.com/office/drawing/2014/main" id="{D7DFF568-D783-DF24-2153-2BB37C660201}"/>
              </a:ext>
            </a:extLst>
          </p:cNvPr>
          <p:cNvSpPr/>
          <p:nvPr userDrawn="1"/>
        </p:nvSpPr>
        <p:spPr>
          <a:xfrm>
            <a:off x="7772393" y="652380"/>
            <a:ext cx="5519820" cy="5519820"/>
          </a:xfrm>
          <a:prstGeom prst="ellipse">
            <a:avLst/>
          </a:prstGeom>
          <a:solidFill>
            <a:schemeClr val="accent3"/>
          </a:solidFill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noProof="0">
              <a:solidFill>
                <a:schemeClr val="lt1"/>
              </a:solidFill>
              <a:latin typeface="Karla"/>
              <a:ea typeface="Karla"/>
              <a:cs typeface="Karla"/>
              <a:sym typeface="Karla"/>
            </a:endParaRPr>
          </a:p>
        </p:txBody>
      </p:sp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1827BFC9-5346-7CA8-6244-D6615512B57E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7668176" y="475944"/>
            <a:ext cx="5471751" cy="5471751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tx1"/>
            </a:solidFill>
          </a:ln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437998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94A45C-8F79-9A61-77E8-09BC4E628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2064"/>
            <a:ext cx="10515600" cy="101498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46656E-6C21-DB29-00F0-0CC844DE37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94DB44-E775-B332-D1F0-40DB3A5FA3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64480" y="6400904"/>
            <a:ext cx="1463040" cy="246888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>
              <a:defRPr sz="1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9C1C4E-47DA-0CDC-75C8-42E9F1EBDE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400904"/>
            <a:ext cx="365760" cy="246888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ctr">
              <a:defRPr sz="1000">
                <a:solidFill>
                  <a:schemeClr val="tx1"/>
                </a:solidFill>
                <a:latin typeface="+mj-lt"/>
              </a:defRPr>
            </a:lvl1pPr>
          </a:lstStyle>
          <a:p>
            <a:fld id="{8D0AFDD5-844D-364D-8AEC-50CF4D36D55D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DE05079-2B34-E435-A882-A172DE176AE1}"/>
              </a:ext>
            </a:extLst>
          </p:cNvPr>
          <p:cNvCxnSpPr>
            <a:cxnSpLocks/>
          </p:cNvCxnSpPr>
          <p:nvPr userDrawn="1"/>
        </p:nvCxnSpPr>
        <p:spPr>
          <a:xfrm>
            <a:off x="0" y="6535885"/>
            <a:ext cx="838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8440547-EE65-F9CE-1D02-2D326735F06D}"/>
              </a:ext>
            </a:extLst>
          </p:cNvPr>
          <p:cNvCxnSpPr>
            <a:cxnSpLocks/>
          </p:cNvCxnSpPr>
          <p:nvPr userDrawn="1"/>
        </p:nvCxnSpPr>
        <p:spPr>
          <a:xfrm>
            <a:off x="1205025" y="6535885"/>
            <a:ext cx="41605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DB9DC65-7A98-9009-CD43-4A4B57960D46}"/>
              </a:ext>
            </a:extLst>
          </p:cNvPr>
          <p:cNvCxnSpPr>
            <a:cxnSpLocks/>
          </p:cNvCxnSpPr>
          <p:nvPr userDrawn="1"/>
        </p:nvCxnSpPr>
        <p:spPr>
          <a:xfrm>
            <a:off x="6802120" y="6528812"/>
            <a:ext cx="53898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4252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4" r:id="rId2"/>
    <p:sldLayoutId id="2147483659" r:id="rId3"/>
    <p:sldLayoutId id="2147483660" r:id="rId4"/>
    <p:sldLayoutId id="2147483658" r:id="rId5"/>
    <p:sldLayoutId id="2147483661" r:id="rId6"/>
    <p:sldLayoutId id="2147483668" r:id="rId7"/>
    <p:sldLayoutId id="2147483666" r:id="rId8"/>
    <p:sldLayoutId id="2147483671" r:id="rId9"/>
    <p:sldLayoutId id="2147483672" r:id="rId10"/>
    <p:sldLayoutId id="2147483673" r:id="rId11"/>
    <p:sldLayoutId id="2147483667" r:id="rId12"/>
    <p:sldLayoutId id="2147483675" r:id="rId13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500" b="1" i="0" kern="1200">
          <a:solidFill>
            <a:schemeClr val="tx2"/>
          </a:solidFill>
          <a:latin typeface="Gotham Ultra" pitchFamily="2" charset="0"/>
          <a:ea typeface="+mj-ea"/>
          <a:cs typeface="Gotham Ultra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sidora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sidora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sidora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sidora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Isidora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11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hyperlink" Target="https://www.fns.usda.gov/cn/afterschool-snacks-faq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2">
            <a:extLst>
              <a:ext uri="{FF2B5EF4-FFF2-40B4-BE49-F238E27FC236}">
                <a16:creationId xmlns:a16="http://schemas.microsoft.com/office/drawing/2014/main" id="{A50FB8E2-067F-17E8-986E-A95E82031C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69446" y="1950720"/>
            <a:ext cx="4085399" cy="2042546"/>
          </a:xfrm>
        </p:spPr>
        <p:txBody>
          <a:bodyPr anchor="t"/>
          <a:lstStyle/>
          <a:p>
            <a:r>
              <a:rPr lang="en-US" sz="5000" b="1" dirty="0">
                <a:latin typeface="Gotham Ultra" pitchFamily="2" charset="0"/>
                <a:cs typeface="Gotham Ultra" pitchFamily="2" charset="0"/>
              </a:rPr>
              <a:t>NSLP After School Snacks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D260E2C9-3E60-3C24-1440-631E0F198A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3737" t="22225" r="7451" b="1663"/>
          <a:stretch>
            <a:fillRect/>
          </a:stretch>
        </p:blipFill>
        <p:spPr>
          <a:xfrm>
            <a:off x="7246779" y="814191"/>
            <a:ext cx="3834628" cy="4926651"/>
          </a:xfrm>
        </p:spPr>
      </p:pic>
    </p:spTree>
    <p:extLst>
      <p:ext uri="{BB962C8B-B14F-4D97-AF65-F5344CB8AC3E}">
        <p14:creationId xmlns:p14="http://schemas.microsoft.com/office/powerpoint/2010/main" val="4097023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843219-C57C-56AC-03FB-8312A0463F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7D9C86A3-E8D8-6534-F8CA-577BCDFD507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19274" b="14029"/>
          <a:stretch>
            <a:fillRect/>
          </a:stretch>
        </p:blipFill>
        <p:spPr>
          <a:xfrm>
            <a:off x="7668176" y="475944"/>
            <a:ext cx="5471751" cy="5471751"/>
          </a:xfr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DF09F851-DE39-D02F-F506-A61F7F3363B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54099" y="919163"/>
            <a:ext cx="5776876" cy="712787"/>
          </a:xfrm>
        </p:spPr>
        <p:txBody>
          <a:bodyPr anchor="ctr"/>
          <a:lstStyle/>
          <a:p>
            <a:pPr algn="l"/>
            <a:r>
              <a:rPr lang="en-US" sz="4000" b="1" dirty="0">
                <a:latin typeface="Gotham Black" pitchFamily="2" charset="0"/>
                <a:cs typeface="Gotham Black" pitchFamily="2" charset="0"/>
              </a:rPr>
              <a:t>Tips for Success</a:t>
            </a:r>
            <a:endParaRPr lang="en-US" sz="4000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44FE5170-2A39-674A-CBA3-4D4C52806851}"/>
              </a:ext>
            </a:extLst>
          </p:cNvPr>
          <p:cNvSpPr txBox="1">
            <a:spLocks/>
          </p:cNvSpPr>
          <p:nvPr/>
        </p:nvSpPr>
        <p:spPr>
          <a:xfrm>
            <a:off x="754099" y="1863523"/>
            <a:ext cx="6089463" cy="4084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  <a:latin typeface="Isidora" pitchFamily="2" charset="77"/>
              </a:rPr>
              <a:t>Lorem ipsum dolor sit amet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  <a:latin typeface="Isidora" pitchFamily="2" charset="77"/>
              </a:rPr>
              <a:t>Lorem ipsum dolor sit amet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  <a:latin typeface="Isidora" pitchFamily="2" charset="77"/>
              </a:rPr>
              <a:t>Lorem ipsum dolor sit amet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  <a:latin typeface="Isidora" pitchFamily="2" charset="77"/>
              </a:rPr>
              <a:t>Lorem ipsum dolor sit amet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  <a:latin typeface="Isidora" pitchFamily="2" charset="77"/>
              </a:rPr>
              <a:t>Lorem ipsum dolor sit amet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  <a:latin typeface="Isidora" pitchFamily="2" charset="77"/>
              </a:rPr>
              <a:t>Lorem ipsum dolor sit amet</a:t>
            </a:r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E299F4A1-0342-3E6B-03D8-F7CF2543FCB1}"/>
              </a:ext>
            </a:extLst>
          </p:cNvPr>
          <p:cNvSpPr txBox="1">
            <a:spLocks/>
          </p:cNvSpPr>
          <p:nvPr/>
        </p:nvSpPr>
        <p:spPr>
          <a:xfrm>
            <a:off x="829506" y="6400904"/>
            <a:ext cx="365760" cy="2468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D0AFDD5-844D-364D-8AEC-50CF4D36D55D}" type="slidenum">
              <a:rPr lang="en-US" sz="1000" smtClean="0">
                <a:latin typeface="Isidora" pitchFamily="2" charset="77"/>
              </a:rPr>
              <a:pPr/>
              <a:t>10</a:t>
            </a:fld>
            <a:endParaRPr lang="en-US" sz="1000" dirty="0">
              <a:latin typeface="Isidora" pitchFamily="2" charset="77"/>
            </a:endParaRPr>
          </a:p>
        </p:txBody>
      </p:sp>
      <p:sp>
        <p:nvSpPr>
          <p:cNvPr id="2" name="Footer Placeholder 6">
            <a:extLst>
              <a:ext uri="{FF2B5EF4-FFF2-40B4-BE49-F238E27FC236}">
                <a16:creationId xmlns:a16="http://schemas.microsoft.com/office/drawing/2014/main" id="{7A13891C-0312-EBF3-9AE1-17129022ADB1}"/>
              </a:ext>
            </a:extLst>
          </p:cNvPr>
          <p:cNvSpPr>
            <a:spLocks noGrp="1"/>
          </p:cNvSpPr>
          <p:nvPr/>
        </p:nvSpPr>
        <p:spPr>
          <a:xfrm>
            <a:off x="5493780" y="6400904"/>
            <a:ext cx="1204440" cy="246888"/>
          </a:xfrm>
          <a:prstGeom prst="rect">
            <a:avLst/>
          </a:prstGeom>
          <a:solidFill>
            <a:schemeClr val="bg1"/>
          </a:solidFill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Isidora" pitchFamily="2" charset="77"/>
              </a:rPr>
              <a:t>After School Snacks</a:t>
            </a:r>
          </a:p>
        </p:txBody>
      </p:sp>
    </p:spTree>
    <p:extLst>
      <p:ext uri="{BB962C8B-B14F-4D97-AF65-F5344CB8AC3E}">
        <p14:creationId xmlns:p14="http://schemas.microsoft.com/office/powerpoint/2010/main" val="1588851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CDCC83-CD7C-1EF8-927A-CB35C279F9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CF234915-B648-3F5D-17DB-8357EFF68AB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449" r="2449"/>
          <a:stretch/>
        </p:blipFill>
        <p:spPr>
          <a:xfrm>
            <a:off x="0" y="0"/>
            <a:ext cx="4351128" cy="6858000"/>
          </a:xfrm>
          <a:ln>
            <a:noFill/>
          </a:ln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758C52C9-CA25-F47A-A0A8-846184A4B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AFDD5-844D-364D-8AEC-50CF4D36D55D}" type="slidenum">
              <a:rPr lang="en-US" smtClean="0">
                <a:latin typeface="Isidora" pitchFamily="2" charset="77"/>
              </a:rPr>
              <a:pPr/>
              <a:t>11</a:t>
            </a:fld>
            <a:endParaRPr lang="en-US" dirty="0">
              <a:latin typeface="Isidora" pitchFamily="2" charset="77"/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0C384080-3E3A-3794-C978-759DAA9AD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2400" y="1098283"/>
            <a:ext cx="5239981" cy="712629"/>
          </a:xfrm>
        </p:spPr>
        <p:txBody>
          <a:bodyPr anchor="ctr"/>
          <a:lstStyle/>
          <a:p>
            <a:r>
              <a:rPr lang="en-US" sz="3000" b="1" dirty="0">
                <a:solidFill>
                  <a:schemeClr val="tx2"/>
                </a:solidFill>
                <a:latin typeface="Gotham Black" pitchFamily="2" charset="0"/>
                <a:cs typeface="Gotham Black" pitchFamily="2" charset="0"/>
              </a:rPr>
              <a:t>Speaker Story</a:t>
            </a:r>
            <a:endParaRPr lang="en-US" sz="3000" dirty="0">
              <a:solidFill>
                <a:schemeClr val="tx2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38305A77-1599-C6F1-8FBB-E79D46FDA9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2400" y="1703336"/>
            <a:ext cx="5111459" cy="370121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Lorem ipsum dolor sit amet,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consectetur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adipiscing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elit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, sed do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eiusmod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tempor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incididunt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ut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labore et dolore magna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aliqua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. Ut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enim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ad minim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veniam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,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quis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nostrud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exercitation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ullamco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laboris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nisi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ut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aliquip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ex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ea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commodo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consequat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. Lorem ipsum dolor sit.</a:t>
            </a:r>
          </a:p>
        </p:txBody>
      </p:sp>
    </p:spTree>
    <p:extLst>
      <p:ext uri="{BB962C8B-B14F-4D97-AF65-F5344CB8AC3E}">
        <p14:creationId xmlns:p14="http://schemas.microsoft.com/office/powerpoint/2010/main" val="1262748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881E7-100A-5AEA-0016-88211F2AD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CEB83D7C-A413-CE2C-B58E-08055E8E0F3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8626" r="18626"/>
          <a:stretch/>
        </p:blipFill>
        <p:spPr/>
      </p:pic>
      <p:sp>
        <p:nvSpPr>
          <p:cNvPr id="8" name="Title 23">
            <a:extLst>
              <a:ext uri="{FF2B5EF4-FFF2-40B4-BE49-F238E27FC236}">
                <a16:creationId xmlns:a16="http://schemas.microsoft.com/office/drawing/2014/main" id="{4799B001-ACF1-27BF-69E7-078767ADA3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2294" y="2139103"/>
            <a:ext cx="4703706" cy="652081"/>
          </a:xfrm>
        </p:spPr>
        <p:txBody>
          <a:bodyPr/>
          <a:lstStyle/>
          <a:p>
            <a:r>
              <a:rPr lang="en-US" sz="5000" b="1" dirty="0">
                <a:latin typeface="Gotham Ultra" pitchFamily="2" charset="0"/>
                <a:cs typeface="Gotham Ultra" pitchFamily="2" charset="0"/>
              </a:rPr>
              <a:t>Thank You!</a:t>
            </a:r>
            <a:endParaRPr lang="en-US" sz="5000" dirty="0"/>
          </a:p>
        </p:txBody>
      </p:sp>
      <p:sp>
        <p:nvSpPr>
          <p:cNvPr id="9" name="Subtitle 24">
            <a:extLst>
              <a:ext uri="{FF2B5EF4-FFF2-40B4-BE49-F238E27FC236}">
                <a16:creationId xmlns:a16="http://schemas.microsoft.com/office/drawing/2014/main" id="{10BBE71C-9468-538E-370D-43A063F5C0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2294" y="2974065"/>
            <a:ext cx="4703706" cy="1883664"/>
          </a:xfrm>
        </p:spPr>
        <p:txBody>
          <a:bodyPr/>
          <a:lstStyle/>
          <a:p>
            <a:r>
              <a:rPr lang="en-US" sz="2000" dirty="0">
                <a:latin typeface="Isidora" pitchFamily="2" charset="77"/>
              </a:rPr>
              <a:t>Insert your contact information here</a:t>
            </a:r>
          </a:p>
          <a:p>
            <a:r>
              <a:rPr lang="en-US" sz="2000" dirty="0">
                <a:latin typeface="Isidora" pitchFamily="2" charset="77"/>
              </a:rPr>
              <a:t>email@dairymax.org</a:t>
            </a:r>
            <a:br>
              <a:rPr lang="en-US" sz="2000" dirty="0">
                <a:latin typeface="Isidora" pitchFamily="2" charset="77"/>
              </a:rPr>
            </a:br>
            <a:r>
              <a:rPr lang="en-US" sz="2000" dirty="0">
                <a:latin typeface="Isidora" pitchFamily="2" charset="77"/>
              </a:rPr>
              <a:t>123.456.7890</a:t>
            </a:r>
          </a:p>
        </p:txBody>
      </p:sp>
    </p:spTree>
    <p:extLst>
      <p:ext uri="{BB962C8B-B14F-4D97-AF65-F5344CB8AC3E}">
        <p14:creationId xmlns:p14="http://schemas.microsoft.com/office/powerpoint/2010/main" val="1160688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5BC0F7-9BAB-2ADE-CF39-130472620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1496" y="1719072"/>
            <a:ext cx="5239981" cy="712629"/>
          </a:xfrm>
        </p:spPr>
        <p:txBody>
          <a:bodyPr/>
          <a:lstStyle/>
          <a:p>
            <a:r>
              <a:rPr lang="en-US" sz="4000" b="1" dirty="0">
                <a:solidFill>
                  <a:schemeClr val="tx2"/>
                </a:solidFill>
                <a:latin typeface="Gotham Black" pitchFamily="2" charset="0"/>
                <a:cs typeface="Gotham Black" pitchFamily="2" charset="0"/>
              </a:rPr>
              <a:t>Presenter Info</a:t>
            </a:r>
            <a:endParaRPr lang="en-US" sz="40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F72EA7-7448-EA7A-DE1C-33CD1331C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1495" y="2431701"/>
            <a:ext cx="5239981" cy="2522135"/>
          </a:xfrm>
        </p:spPr>
        <p:txBody>
          <a:bodyPr/>
          <a:lstStyle/>
          <a:p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Lorem ipsum dolor sit amet,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consectetur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adipiscing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elit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, sed do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eiusmod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tempor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incididunt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ut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labore et dolore magna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aliqua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. Ut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enim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ad minim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veniam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,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quis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nostrud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exercitation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ullamco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laboris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nisi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ut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aliquip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ex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ea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commodo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Isidora" pitchFamily="2" charset="77"/>
              </a:rPr>
              <a:t>consequat</a:t>
            </a: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.</a:t>
            </a:r>
            <a:endParaRPr lang="en-US" sz="20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825C49-A1AB-D377-2071-D29B1E667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962400" y="6400904"/>
            <a:ext cx="365760" cy="246888"/>
          </a:xfrm>
        </p:spPr>
        <p:txBody>
          <a:bodyPr/>
          <a:lstStyle/>
          <a:p>
            <a:fld id="{8D0AFDD5-844D-364D-8AEC-50CF4D36D55D}" type="slidenum">
              <a:rPr lang="en-US" smtClean="0">
                <a:latin typeface="Isidora" pitchFamily="2" charset="77"/>
              </a:rPr>
              <a:pPr/>
              <a:t>2</a:t>
            </a:fld>
            <a:endParaRPr lang="en-US" dirty="0">
              <a:latin typeface="Isidora" pitchFamily="2" charset="77"/>
            </a:endParaRPr>
          </a:p>
        </p:txBody>
      </p:sp>
      <p:pic>
        <p:nvPicPr>
          <p:cNvPr id="6" name="Picture Placeholder 5" descr="Woman in business attire">
            <a:extLst>
              <a:ext uri="{FF2B5EF4-FFF2-40B4-BE49-F238E27FC236}">
                <a16:creationId xmlns:a16="http://schemas.microsoft.com/office/drawing/2014/main" id="{4E814E97-AF39-125E-0B54-4E4128D34B6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5684" r="55682"/>
          <a:stretch>
            <a:fillRect/>
          </a:stretch>
        </p:blipFill>
        <p:spPr>
          <a:xfrm>
            <a:off x="8219619" y="0"/>
            <a:ext cx="3972381" cy="6858000"/>
          </a:xfrm>
        </p:spPr>
      </p:pic>
      <p:sp>
        <p:nvSpPr>
          <p:cNvPr id="2" name="Title 2">
            <a:extLst>
              <a:ext uri="{FF2B5EF4-FFF2-40B4-BE49-F238E27FC236}">
                <a16:creationId xmlns:a16="http://schemas.microsoft.com/office/drawing/2014/main" id="{57491224-E3CA-6E39-8219-D9ED13C146A8}"/>
              </a:ext>
            </a:extLst>
          </p:cNvPr>
          <p:cNvSpPr txBox="1">
            <a:spLocks/>
          </p:cNvSpPr>
          <p:nvPr/>
        </p:nvSpPr>
        <p:spPr>
          <a:xfrm>
            <a:off x="8219619" y="2980139"/>
            <a:ext cx="3972382" cy="71262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500" b="1" i="0" kern="1200">
                <a:solidFill>
                  <a:schemeClr val="tx2"/>
                </a:solidFill>
                <a:latin typeface="Gotham Ultra" pitchFamily="2" charset="0"/>
                <a:ea typeface="+mj-ea"/>
                <a:cs typeface="Gotham Ultra" pitchFamily="2" charset="0"/>
              </a:defRPr>
            </a:lvl1pPr>
          </a:lstStyle>
          <a:p>
            <a:pPr algn="ctr"/>
            <a:r>
              <a:rPr lang="en-US" sz="4000" dirty="0">
                <a:latin typeface="Gotham Black" pitchFamily="2" charset="0"/>
                <a:cs typeface="Gotham Black" pitchFamily="2" charset="0"/>
              </a:rPr>
              <a:t>FPO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780002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16E8D-F725-5549-D79B-2197F3311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9993" y="2322576"/>
            <a:ext cx="7156133" cy="1901952"/>
          </a:xfrm>
        </p:spPr>
        <p:txBody>
          <a:bodyPr/>
          <a:lstStyle/>
          <a:p>
            <a:r>
              <a:rPr lang="en-US" b="1" dirty="0">
                <a:solidFill>
                  <a:schemeClr val="tx2"/>
                </a:solidFill>
                <a:latin typeface="Gotham Black" pitchFamily="2" charset="0"/>
                <a:cs typeface="Gotham Black" pitchFamily="2" charset="0"/>
              </a:rPr>
              <a:t>The text on this slide is an optional space for a quote from the presenter.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9D02FC-1940-72AB-8671-0839E2CF024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“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B13DEF-ED86-6E5A-5AD2-C9B364E4A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29993" y="4417131"/>
            <a:ext cx="7156133" cy="437907"/>
          </a:xfrm>
        </p:spPr>
        <p:txBody>
          <a:bodyPr/>
          <a:lstStyle/>
          <a:p>
            <a:r>
              <a:rPr lang="en-US" altLang="zh-CN" dirty="0">
                <a:solidFill>
                  <a:schemeClr val="tx2"/>
                </a:solidFill>
                <a:latin typeface="Isidora" pitchFamily="2" charset="77"/>
              </a:rPr>
              <a:t>Presenter Name</a:t>
            </a:r>
            <a:endParaRPr lang="en-US" dirty="0">
              <a:solidFill>
                <a:schemeClr val="tx2"/>
              </a:solidFill>
              <a:latin typeface="Isidora" pitchFamily="2" charset="77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86FC47-3017-DA16-F8BF-CBFF553CB9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”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07AC1F3-FBD2-24FF-608E-1D301D27921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838200" y="6400904"/>
            <a:ext cx="365760" cy="246888"/>
          </a:xfrm>
        </p:spPr>
        <p:txBody>
          <a:bodyPr/>
          <a:lstStyle/>
          <a:p>
            <a:fld id="{8D0AFDD5-844D-364D-8AEC-50CF4D36D55D}" type="slidenum">
              <a:rPr lang="en-US" smtClean="0">
                <a:latin typeface="Isidora" pitchFamily="2" charset="77"/>
              </a:rPr>
              <a:pPr/>
              <a:t>3</a:t>
            </a:fld>
            <a:endParaRPr lang="en-US" dirty="0">
              <a:latin typeface="Isidora" pitchFamily="2" charset="77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4C00235-80DB-8E65-4FFA-23DF4C0DE0E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428518" y="6400904"/>
            <a:ext cx="1334963" cy="246888"/>
          </a:xfrm>
          <a:solidFill>
            <a:schemeClr val="accent3"/>
          </a:solidFill>
        </p:spPr>
        <p:txBody>
          <a:bodyPr/>
          <a:lstStyle/>
          <a:p>
            <a:r>
              <a:rPr lang="en-US" dirty="0">
                <a:latin typeface="Isidora" pitchFamily="2" charset="77"/>
              </a:rPr>
              <a:t>After School Snacks</a:t>
            </a:r>
          </a:p>
        </p:txBody>
      </p:sp>
    </p:spTree>
    <p:extLst>
      <p:ext uri="{BB962C8B-B14F-4D97-AF65-F5344CB8AC3E}">
        <p14:creationId xmlns:p14="http://schemas.microsoft.com/office/powerpoint/2010/main" val="613288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B3421-27E8-64F7-C72E-A20B3B5BFD2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885842"/>
            <a:ext cx="12192000" cy="1014984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5500" b="1" dirty="0">
                <a:solidFill>
                  <a:schemeClr val="accent6"/>
                </a:solidFill>
              </a:rPr>
              <a:t>Agenda</a:t>
            </a:r>
            <a:endParaRPr lang="en-US" sz="5500" dirty="0">
              <a:solidFill>
                <a:schemeClr val="accent6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FCC227-AEF6-4194-577B-C14BE9F08F9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2"/>
                </a:solidFill>
                <a:latin typeface="Gotham Ultra" pitchFamily="2" charset="0"/>
                <a:cs typeface="Gotham Ultra" pitchFamily="2" charset="0"/>
              </a:rPr>
              <a:t>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A1DEE7-E7EE-60E4-4393-4B4043EFAC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b="1" dirty="0">
                <a:latin typeface="Gotham Ultra" pitchFamily="2" charset="0"/>
                <a:cs typeface="Gotham Ultra" pitchFamily="2" charset="0"/>
              </a:rPr>
              <a:t>2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7E0F31-9524-2A85-6CB5-22AF4974A1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b="1" dirty="0">
                <a:latin typeface="Gotham Ultra" pitchFamily="2" charset="0"/>
                <a:cs typeface="Gotham Ultra" pitchFamily="2" charset="0"/>
              </a:rPr>
              <a:t>3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9D4236D-E11C-38FC-772B-CE89036002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2"/>
                </a:solidFill>
                <a:latin typeface="Gotham Ultra" pitchFamily="2" charset="0"/>
                <a:cs typeface="Gotham Ultra" pitchFamily="2" charset="0"/>
              </a:rPr>
              <a:t>4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FC2164E-29EB-0A75-9DCC-C2F08040A58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b="1" dirty="0">
                <a:latin typeface="Gotham Ultra" pitchFamily="2" charset="0"/>
                <a:cs typeface="Gotham Ultra" pitchFamily="2" charset="0"/>
              </a:rPr>
              <a:t>5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6974E3C-F63F-9F93-EE35-CD5E465CD08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4102" y="4407408"/>
            <a:ext cx="1947672" cy="1872754"/>
          </a:xfrm>
        </p:spPr>
        <p:txBody>
          <a:bodyPr/>
          <a:lstStyle/>
          <a:p>
            <a:r>
              <a:rPr lang="en-US" b="1" dirty="0">
                <a:latin typeface="Isidora Bold" pitchFamily="2" charset="77"/>
              </a:rPr>
              <a:t>Lorem Ipsum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82D95C9-142A-BF9A-3602-F4AB1160817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92056" y="4408998"/>
            <a:ext cx="1947672" cy="1884226"/>
          </a:xfrm>
        </p:spPr>
        <p:txBody>
          <a:bodyPr/>
          <a:lstStyle/>
          <a:p>
            <a:r>
              <a:rPr lang="en-US" b="1" dirty="0">
                <a:latin typeface="Isidora Bold" pitchFamily="2" charset="77"/>
              </a:rPr>
              <a:t>Lorem Ipsum</a:t>
            </a:r>
          </a:p>
          <a:p>
            <a:r>
              <a:rPr lang="en-US" b="1" dirty="0">
                <a:latin typeface="Isidora Bold" pitchFamily="2" charset="77"/>
              </a:rPr>
              <a:t>Dolor Sit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D2F5204-1928-06AD-9878-6DD27D5DF27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168328" y="4395937"/>
            <a:ext cx="1947672" cy="1884225"/>
          </a:xfrm>
        </p:spPr>
        <p:txBody>
          <a:bodyPr/>
          <a:lstStyle/>
          <a:p>
            <a:r>
              <a:rPr lang="en-US" b="1" dirty="0">
                <a:latin typeface="Isidora Bold" pitchFamily="2" charset="77"/>
              </a:rPr>
              <a:t>Lorem Ipsum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4977FAA-28B8-34BB-09CE-CCE6C8C73D6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279858" y="4402240"/>
            <a:ext cx="1947672" cy="1884226"/>
          </a:xfrm>
        </p:spPr>
        <p:txBody>
          <a:bodyPr/>
          <a:lstStyle/>
          <a:p>
            <a:r>
              <a:rPr lang="en-US" b="1" dirty="0">
                <a:latin typeface="Isidora Bold" pitchFamily="2" charset="77"/>
              </a:rPr>
              <a:t>Lorem Ipsum</a:t>
            </a:r>
          </a:p>
          <a:p>
            <a:r>
              <a:rPr lang="en-US" b="1" dirty="0">
                <a:latin typeface="Isidora Bold" pitchFamily="2" charset="77"/>
              </a:rPr>
              <a:t>Dolor Sit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B9D1FB0-0B3C-DCCA-CB4F-4FEAE1317B8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466008" y="4402240"/>
            <a:ext cx="1947672" cy="1877922"/>
          </a:xfrm>
        </p:spPr>
        <p:txBody>
          <a:bodyPr/>
          <a:lstStyle/>
          <a:p>
            <a:r>
              <a:rPr lang="en-US" b="1" dirty="0">
                <a:latin typeface="Isidora Bold" pitchFamily="2" charset="77"/>
              </a:rPr>
              <a:t>Lorem Ipsum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9EB92BE4-4ECF-AA5A-EBFA-AC2DBA935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AFDD5-844D-364D-8AEC-50CF4D36D55D}" type="slidenum">
              <a:rPr lang="en-US" smtClean="0">
                <a:latin typeface="Isidora" pitchFamily="2" charset="77"/>
              </a:rPr>
              <a:pPr/>
              <a:t>4</a:t>
            </a:fld>
            <a:endParaRPr lang="en-US" dirty="0">
              <a:latin typeface="Isidora" pitchFamily="2" charset="77"/>
            </a:endParaRPr>
          </a:p>
        </p:txBody>
      </p:sp>
      <p:sp>
        <p:nvSpPr>
          <p:cNvPr id="17" name="Footer Placeholder 6">
            <a:extLst>
              <a:ext uri="{FF2B5EF4-FFF2-40B4-BE49-F238E27FC236}">
                <a16:creationId xmlns:a16="http://schemas.microsoft.com/office/drawing/2014/main" id="{64C00235-80DB-8E65-4FFA-23DF4C0DE0E6}"/>
              </a:ext>
            </a:extLst>
          </p:cNvPr>
          <p:cNvSpPr>
            <a:spLocks noGrp="1"/>
          </p:cNvSpPr>
          <p:nvPr/>
        </p:nvSpPr>
        <p:spPr>
          <a:xfrm>
            <a:off x="5493780" y="6400904"/>
            <a:ext cx="1204440" cy="246888"/>
          </a:xfrm>
          <a:prstGeom prst="rect">
            <a:avLst/>
          </a:prstGeom>
          <a:solidFill>
            <a:schemeClr val="bg1"/>
          </a:solidFill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Isidora" pitchFamily="2" charset="77"/>
              </a:rPr>
              <a:t>After School Snacks</a:t>
            </a:r>
          </a:p>
        </p:txBody>
      </p:sp>
    </p:spTree>
    <p:extLst>
      <p:ext uri="{BB962C8B-B14F-4D97-AF65-F5344CB8AC3E}">
        <p14:creationId xmlns:p14="http://schemas.microsoft.com/office/powerpoint/2010/main" val="681978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A268DA4-D5BC-38AA-54EB-D10668305C7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85727" y="2281146"/>
            <a:ext cx="5547508" cy="404202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>
                <a:latin typeface="Isidora" pitchFamily="2" charset="77"/>
              </a:rPr>
              <a:t>Easy to implement</a:t>
            </a:r>
          </a:p>
        </p:txBody>
      </p:sp>
      <p:pic>
        <p:nvPicPr>
          <p:cNvPr id="5" name="Picture Placeholder 5">
            <a:extLst>
              <a:ext uri="{FF2B5EF4-FFF2-40B4-BE49-F238E27FC236}">
                <a16:creationId xmlns:a16="http://schemas.microsoft.com/office/drawing/2014/main" id="{11F87B86-BCAC-76A5-A8A1-FDC31EE959D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335" r="14805"/>
          <a:stretch>
            <a:fillRect/>
          </a:stretch>
        </p:blipFill>
        <p:spPr>
          <a:xfrm>
            <a:off x="8817080" y="0"/>
            <a:ext cx="3514067" cy="6858000"/>
          </a:xfrm>
          <a:prstGeom prst="rect">
            <a:avLst/>
          </a:prstGeom>
        </p:spPr>
      </p:pic>
      <p:sp>
        <p:nvSpPr>
          <p:cNvPr id="19" name="Title 2">
            <a:extLst>
              <a:ext uri="{FF2B5EF4-FFF2-40B4-BE49-F238E27FC236}">
                <a16:creationId xmlns:a16="http://schemas.microsoft.com/office/drawing/2014/main" id="{AB98984D-324E-59DB-F4DC-6045943FB32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16836" y="150242"/>
            <a:ext cx="7474226" cy="1736431"/>
          </a:xfrm>
          <a:prstGeom prst="rect">
            <a:avLst/>
          </a:prstGeom>
        </p:spPr>
        <p:txBody>
          <a:bodyPr anchor="ctr"/>
          <a:lstStyle/>
          <a:p>
            <a:pPr algn="l">
              <a:spcBef>
                <a:spcPts val="75"/>
              </a:spcBef>
              <a:spcAft>
                <a:spcPts val="75"/>
              </a:spcAft>
            </a:pPr>
            <a:r>
              <a:rPr lang="en-US" sz="4000" b="1" dirty="0">
                <a:solidFill>
                  <a:schemeClr val="bg1"/>
                </a:solidFill>
                <a:latin typeface="Gotham Black" pitchFamily="2" charset="0"/>
                <a:cs typeface="Gotham Black" pitchFamily="2" charset="0"/>
              </a:rPr>
              <a:t>Benefits of After</a:t>
            </a:r>
            <a:br>
              <a:rPr lang="en-US" sz="4000" b="1" dirty="0">
                <a:solidFill>
                  <a:schemeClr val="bg1"/>
                </a:solidFill>
                <a:latin typeface="Gotham Black" pitchFamily="2" charset="0"/>
                <a:cs typeface="Gotham Black" pitchFamily="2" charset="0"/>
              </a:rPr>
            </a:br>
            <a:r>
              <a:rPr lang="en-US" sz="4000" b="1" dirty="0">
                <a:solidFill>
                  <a:schemeClr val="bg1"/>
                </a:solidFill>
                <a:latin typeface="Gotham Black" pitchFamily="2" charset="0"/>
                <a:cs typeface="Gotham Black" pitchFamily="2" charset="0"/>
              </a:rPr>
              <a:t>School Snacks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20" name="Slide Number Placeholder 6">
            <a:extLst>
              <a:ext uri="{FF2B5EF4-FFF2-40B4-BE49-F238E27FC236}">
                <a16:creationId xmlns:a16="http://schemas.microsoft.com/office/drawing/2014/main" id="{5F33D007-BEFB-54C6-2F82-0EE57F38BB88}"/>
              </a:ext>
            </a:extLst>
          </p:cNvPr>
          <p:cNvSpPr txBox="1">
            <a:spLocks/>
          </p:cNvSpPr>
          <p:nvPr/>
        </p:nvSpPr>
        <p:spPr>
          <a:xfrm>
            <a:off x="3962930" y="6400904"/>
            <a:ext cx="365760" cy="2468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D0AFDD5-844D-364D-8AEC-50CF4D36D55D}" type="slidenum">
              <a:rPr lang="en-US" sz="1000" smtClean="0">
                <a:solidFill>
                  <a:schemeClr val="bg1"/>
                </a:solidFill>
                <a:latin typeface="Isidora" pitchFamily="2" charset="77"/>
              </a:rPr>
              <a:pPr/>
              <a:t>5</a:t>
            </a:fld>
            <a:endParaRPr lang="en-US" sz="1000" dirty="0">
              <a:solidFill>
                <a:schemeClr val="bg1"/>
              </a:solidFill>
              <a:latin typeface="Isidora" pitchFamily="2" charset="77"/>
            </a:endParaRP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6C8FECED-9675-89A1-3314-93080D17D285}"/>
              </a:ext>
            </a:extLst>
          </p:cNvPr>
          <p:cNvSpPr txBox="1">
            <a:spLocks/>
          </p:cNvSpPr>
          <p:nvPr/>
        </p:nvSpPr>
        <p:spPr>
          <a:xfrm>
            <a:off x="1985727" y="3557501"/>
            <a:ext cx="5547508" cy="404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Isidora" pitchFamily="2" charset="77"/>
              </a:rPr>
              <a:t>Increase program revenue</a:t>
            </a:r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66D46930-F10E-20BD-E6A0-FF0C4E67FC6F}"/>
              </a:ext>
            </a:extLst>
          </p:cNvPr>
          <p:cNvSpPr txBox="1">
            <a:spLocks/>
          </p:cNvSpPr>
          <p:nvPr/>
        </p:nvSpPr>
        <p:spPr>
          <a:xfrm>
            <a:off x="1985727" y="4880810"/>
            <a:ext cx="5547508" cy="4042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Isidora" pitchFamily="2" charset="77"/>
              </a:rPr>
              <a:t>Additional nutrition boost for hungry students</a:t>
            </a:r>
          </a:p>
        </p:txBody>
      </p:sp>
      <p:pic>
        <p:nvPicPr>
          <p:cNvPr id="16" name="Picture Placeholder 81" descr="Apple with solid fill">
            <a:extLst>
              <a:ext uri="{FF2B5EF4-FFF2-40B4-BE49-F238E27FC236}">
                <a16:creationId xmlns:a16="http://schemas.microsoft.com/office/drawing/2014/main" id="{460CB074-9111-8ACD-65BE-9AEBA048F05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58776" y="4741771"/>
            <a:ext cx="640080" cy="640080"/>
          </a:xfrm>
        </p:spPr>
      </p:pic>
      <p:pic>
        <p:nvPicPr>
          <p:cNvPr id="17" name="Picture Placeholder 83" descr="Clipboard with solid fill">
            <a:extLst>
              <a:ext uri="{FF2B5EF4-FFF2-40B4-BE49-F238E27FC236}">
                <a16:creationId xmlns:a16="http://schemas.microsoft.com/office/drawing/2014/main" id="{8403FA53-4A51-1948-4C9E-AF80602C424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58776" y="2126039"/>
            <a:ext cx="640080" cy="640080"/>
          </a:xfrm>
        </p:spPr>
      </p:pic>
      <p:pic>
        <p:nvPicPr>
          <p:cNvPr id="18" name="Picture Placeholder 85" descr="Upward trend with solid fill">
            <a:extLst>
              <a:ext uri="{FF2B5EF4-FFF2-40B4-BE49-F238E27FC236}">
                <a16:creationId xmlns:a16="http://schemas.microsoft.com/office/drawing/2014/main" id="{0DA07F4B-3C80-A7AD-EF2F-ECD305F4C72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58776" y="3428401"/>
            <a:ext cx="640080" cy="640080"/>
          </a:xfrm>
        </p:spPr>
      </p:pic>
    </p:spTree>
    <p:extLst>
      <p:ext uri="{BB962C8B-B14F-4D97-AF65-F5344CB8AC3E}">
        <p14:creationId xmlns:p14="http://schemas.microsoft.com/office/powerpoint/2010/main" val="8665335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1AA3A0A8-F2C4-4E9E-F193-425FD8EA09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13869" b="25493"/>
          <a:stretch>
            <a:fillRect/>
          </a:stretch>
        </p:blipFill>
        <p:spPr>
          <a:xfrm>
            <a:off x="7668176" y="475944"/>
            <a:ext cx="5471751" cy="5471751"/>
          </a:xfrm>
        </p:spPr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53C64F7A-5165-CA0D-48AD-CBE0D17D02C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96224" y="919163"/>
            <a:ext cx="6971952" cy="712787"/>
          </a:xfrm>
          <a:prstGeom prst="rect">
            <a:avLst/>
          </a:prstGeom>
        </p:spPr>
        <p:txBody>
          <a:bodyPr anchor="ctr"/>
          <a:lstStyle/>
          <a:p>
            <a:pPr algn="l"/>
            <a:r>
              <a:rPr lang="en-US" sz="4000" b="1" dirty="0">
                <a:latin typeface="Gotham Black" pitchFamily="2" charset="0"/>
                <a:cs typeface="Gotham Black" pitchFamily="2" charset="0"/>
              </a:rPr>
              <a:t>About NSLP After</a:t>
            </a:r>
            <a:br>
              <a:rPr lang="en-US" sz="4000" b="1" dirty="0">
                <a:latin typeface="Gotham Black" pitchFamily="2" charset="0"/>
                <a:cs typeface="Gotham Black" pitchFamily="2" charset="0"/>
              </a:rPr>
            </a:br>
            <a:r>
              <a:rPr lang="en-US" sz="4000" b="1" dirty="0">
                <a:latin typeface="Gotham Black" pitchFamily="2" charset="0"/>
                <a:cs typeface="Gotham Black" pitchFamily="2" charset="0"/>
              </a:rPr>
              <a:t>School Snacks</a:t>
            </a:r>
            <a:endParaRPr lang="en-US" sz="4000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ED20503D-98DE-5692-E54C-6E655FE86D43}"/>
              </a:ext>
            </a:extLst>
          </p:cNvPr>
          <p:cNvSpPr txBox="1">
            <a:spLocks/>
          </p:cNvSpPr>
          <p:nvPr/>
        </p:nvSpPr>
        <p:spPr>
          <a:xfrm>
            <a:off x="754099" y="2025569"/>
            <a:ext cx="6479821" cy="3898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accent4"/>
                </a:solidFill>
                <a:latin typeface="Isidora Bold" pitchFamily="2" charset="77"/>
              </a:rPr>
              <a:t>Administered by USDA Food and Nutrition Service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2"/>
                </a:solidFill>
                <a:latin typeface="Isidora Bold" pitchFamily="2" charset="77"/>
              </a:rPr>
              <a:t>Eligible programs must:</a:t>
            </a:r>
            <a:endParaRPr lang="en-US" dirty="0">
              <a:solidFill>
                <a:schemeClr val="tx2"/>
              </a:solidFill>
              <a:latin typeface="Isidora" pitchFamily="2" charset="77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  <a:latin typeface="Isidora" pitchFamily="2" charset="77"/>
              </a:rPr>
              <a:t>Provide care for children after school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  <a:latin typeface="Isidora" pitchFamily="2" charset="77"/>
              </a:rPr>
              <a:t>Have organized, regularly scheduled activities in a structured and supervised environment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  <a:latin typeface="Isidora" pitchFamily="2" charset="77"/>
              </a:rPr>
              <a:t>Include education or enrichment activities (homework assistance, tutoring, extended day programs, etc.)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tx2"/>
              </a:solidFill>
              <a:latin typeface="Isidora" pitchFamily="2" charset="77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tx2"/>
              </a:solidFill>
              <a:latin typeface="Isidora" pitchFamily="2" charset="77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tx2"/>
              </a:solidFill>
              <a:latin typeface="Isidora" pitchFamily="2" charset="77"/>
            </a:endParaRPr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1A0EF3CD-3C9B-CE09-4FB9-623D66F13FE5}"/>
              </a:ext>
            </a:extLst>
          </p:cNvPr>
          <p:cNvSpPr txBox="1">
            <a:spLocks/>
          </p:cNvSpPr>
          <p:nvPr/>
        </p:nvSpPr>
        <p:spPr>
          <a:xfrm>
            <a:off x="829506" y="6400904"/>
            <a:ext cx="365760" cy="2468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D0AFDD5-844D-364D-8AEC-50CF4D36D55D}" type="slidenum">
              <a:rPr lang="en-US" sz="1000" smtClean="0">
                <a:latin typeface="Isidora" pitchFamily="2" charset="77"/>
              </a:rPr>
              <a:pPr/>
              <a:t>6</a:t>
            </a:fld>
            <a:endParaRPr lang="en-US" sz="1000" dirty="0">
              <a:latin typeface="Isidora" pitchFamily="2" charset="77"/>
            </a:endParaRPr>
          </a:p>
        </p:txBody>
      </p:sp>
      <p:sp>
        <p:nvSpPr>
          <p:cNvPr id="2" name="Footer Placeholder 6">
            <a:extLst>
              <a:ext uri="{FF2B5EF4-FFF2-40B4-BE49-F238E27FC236}">
                <a16:creationId xmlns:a16="http://schemas.microsoft.com/office/drawing/2014/main" id="{F8480533-E74B-0860-80AC-64A26B243F85}"/>
              </a:ext>
            </a:extLst>
          </p:cNvPr>
          <p:cNvSpPr>
            <a:spLocks noGrp="1"/>
          </p:cNvSpPr>
          <p:nvPr/>
        </p:nvSpPr>
        <p:spPr>
          <a:xfrm>
            <a:off x="5493780" y="6400904"/>
            <a:ext cx="1204440" cy="246888"/>
          </a:xfrm>
          <a:prstGeom prst="rect">
            <a:avLst/>
          </a:prstGeom>
          <a:solidFill>
            <a:schemeClr val="bg1"/>
          </a:solidFill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Isidora" pitchFamily="2" charset="77"/>
              </a:rPr>
              <a:t>After School Snacks</a:t>
            </a:r>
          </a:p>
        </p:txBody>
      </p:sp>
    </p:spTree>
    <p:extLst>
      <p:ext uri="{BB962C8B-B14F-4D97-AF65-F5344CB8AC3E}">
        <p14:creationId xmlns:p14="http://schemas.microsoft.com/office/powerpoint/2010/main" val="375226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A57AF2-2C60-EEAD-4DBE-1ECBE5C22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Placeholder 15">
            <a:extLst>
              <a:ext uri="{FF2B5EF4-FFF2-40B4-BE49-F238E27FC236}">
                <a16:creationId xmlns:a16="http://schemas.microsoft.com/office/drawing/2014/main" id="{2A0A9069-88F0-AB08-DF2B-C9AD4774B70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5866" t="6195" r="-5375" b="4875"/>
          <a:stretch>
            <a:fillRect/>
          </a:stretch>
        </p:blipFill>
        <p:spPr>
          <a:xfrm>
            <a:off x="8312273" y="1498718"/>
            <a:ext cx="1891272" cy="1891272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tx1"/>
            </a:solidFill>
          </a:ln>
        </p:spPr>
      </p:pic>
      <p:pic>
        <p:nvPicPr>
          <p:cNvPr id="31" name="Picture Placeholder 15">
            <a:extLst>
              <a:ext uri="{FF2B5EF4-FFF2-40B4-BE49-F238E27FC236}">
                <a16:creationId xmlns:a16="http://schemas.microsoft.com/office/drawing/2014/main" id="{82A9A637-3DB6-5C40-5216-1EAD919D8DD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5866" t="6195" r="-5375" b="4875"/>
          <a:stretch>
            <a:fillRect/>
          </a:stretch>
        </p:blipFill>
        <p:spPr>
          <a:xfrm>
            <a:off x="8285379" y="3569565"/>
            <a:ext cx="1891272" cy="189127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tx1"/>
            </a:solidFill>
          </a:ln>
        </p:spPr>
      </p:pic>
      <p:pic>
        <p:nvPicPr>
          <p:cNvPr id="29" name="Picture Placeholder 15">
            <a:extLst>
              <a:ext uri="{FF2B5EF4-FFF2-40B4-BE49-F238E27FC236}">
                <a16:creationId xmlns:a16="http://schemas.microsoft.com/office/drawing/2014/main" id="{24C92CB3-233E-AFD1-A200-B403FBDF15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5866" t="6195" r="-5375" b="4875"/>
          <a:stretch>
            <a:fillRect/>
          </a:stretch>
        </p:blipFill>
        <p:spPr>
          <a:xfrm>
            <a:off x="9710767" y="2587930"/>
            <a:ext cx="1891272" cy="1891272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tx1"/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18503D5-5229-3D2E-F699-DEB09C015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AFDD5-844D-364D-8AEC-50CF4D36D55D}" type="slidenum">
              <a:rPr lang="en-US" noProof="0" smtClean="0"/>
              <a:t>7</a:t>
            </a:fld>
            <a:endParaRPr lang="en-US" noProof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1CFC2F3-7E96-FA89-0683-1055E20A28A7}"/>
              </a:ext>
            </a:extLst>
          </p:cNvPr>
          <p:cNvSpPr txBox="1">
            <a:spLocks/>
          </p:cNvSpPr>
          <p:nvPr/>
        </p:nvSpPr>
        <p:spPr>
          <a:xfrm>
            <a:off x="754099" y="919163"/>
            <a:ext cx="6977960" cy="7127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5500" b="1" i="0" kern="1200">
                <a:solidFill>
                  <a:schemeClr val="tx2"/>
                </a:solidFill>
                <a:latin typeface="Gotham Ultra" pitchFamily="2" charset="0"/>
                <a:ea typeface="+mj-ea"/>
                <a:cs typeface="Gotham Ultra" pitchFamily="2" charset="0"/>
              </a:defRPr>
            </a:lvl1pPr>
          </a:lstStyle>
          <a:p>
            <a:r>
              <a:rPr lang="en-US" sz="4000" dirty="0">
                <a:latin typeface="Gotham Black" pitchFamily="2" charset="0"/>
                <a:cs typeface="Gotham Black" pitchFamily="2" charset="0"/>
              </a:rPr>
              <a:t>NSLP Afterschool Snack Nutritional Requirements</a:t>
            </a:r>
            <a:endParaRPr lang="en-US" sz="4000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E6624657-9D46-BAC2-CAE2-BBA54EA6BD4B}"/>
              </a:ext>
            </a:extLst>
          </p:cNvPr>
          <p:cNvSpPr txBox="1">
            <a:spLocks/>
          </p:cNvSpPr>
          <p:nvPr/>
        </p:nvSpPr>
        <p:spPr>
          <a:xfrm>
            <a:off x="754099" y="2042160"/>
            <a:ext cx="7313456" cy="34572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2"/>
                </a:solidFill>
                <a:latin typeface="Isidora Bold" pitchFamily="2" charset="77"/>
              </a:rPr>
              <a:t>Must include full servings of two of any of the following</a:t>
            </a:r>
            <a:br>
              <a:rPr lang="en-US" b="1" dirty="0">
                <a:solidFill>
                  <a:schemeClr val="tx2"/>
                </a:solidFill>
                <a:latin typeface="Isidora Bold" pitchFamily="2" charset="77"/>
              </a:rPr>
            </a:br>
            <a:r>
              <a:rPr lang="en-US" b="1" dirty="0">
                <a:solidFill>
                  <a:schemeClr val="tx2"/>
                </a:solidFill>
                <a:latin typeface="Isidora Bold" pitchFamily="2" charset="77"/>
              </a:rPr>
              <a:t>4 food components: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  <a:latin typeface="Isidora" pitchFamily="2" charset="77"/>
              </a:rPr>
              <a:t>Fluid milk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  <a:latin typeface="Isidora" pitchFamily="2" charset="77"/>
              </a:rPr>
              <a:t>Meat or meat alternate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  <a:latin typeface="Isidora" pitchFamily="2" charset="77"/>
              </a:rPr>
              <a:t>Vegetable or fruit, or full-strength vegetable or fruit juice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  <a:latin typeface="Isidora" pitchFamily="2" charset="77"/>
              </a:rPr>
              <a:t>Whole-grain or enriched bread, or a serving of cooked whole-grain or enriched pasta or noodle products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chemeClr val="tx2"/>
              </a:solidFill>
              <a:latin typeface="Isidora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0B7CBEC-AF7C-0C68-241D-C3AB789C97C5}"/>
              </a:ext>
            </a:extLst>
          </p:cNvPr>
          <p:cNvSpPr/>
          <p:nvPr/>
        </p:nvSpPr>
        <p:spPr>
          <a:xfrm>
            <a:off x="-2119528" y="5501893"/>
            <a:ext cx="8681011" cy="584430"/>
          </a:xfrm>
          <a:prstGeom prst="rect">
            <a:avLst/>
          </a:prstGeom>
          <a:solidFill>
            <a:schemeClr val="accent3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ACEA6F-8849-5B61-C0A7-596481935C82}"/>
              </a:ext>
            </a:extLst>
          </p:cNvPr>
          <p:cNvSpPr txBox="1">
            <a:spLocks/>
          </p:cNvSpPr>
          <p:nvPr/>
        </p:nvSpPr>
        <p:spPr>
          <a:xfrm>
            <a:off x="754100" y="5501892"/>
            <a:ext cx="5807384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2"/>
                </a:solidFill>
                <a:latin typeface="Gotham Ultra" pitchFamily="2" charset="0"/>
                <a:ea typeface="+mj-ea"/>
                <a:cs typeface="Gotham Ultra" pitchFamily="2" charset="0"/>
              </a:defRPr>
            </a:lvl1pPr>
          </a:lstStyle>
          <a:p>
            <a:r>
              <a:rPr lang="en-US" sz="1100" dirty="0">
                <a:latin typeface="Isidora Bold" pitchFamily="2" charset="77"/>
                <a:cs typeface="Gotham Black" pitchFamily="2" charset="0"/>
              </a:rPr>
              <a:t>Juice must not be served when fluid milk is served as the only other component.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9BDDE12-46EF-F353-02B7-9BB8B33EB3C1}"/>
              </a:ext>
            </a:extLst>
          </p:cNvPr>
          <p:cNvSpPr txBox="1"/>
          <p:nvPr/>
        </p:nvSpPr>
        <p:spPr>
          <a:xfrm>
            <a:off x="4619595" y="5861566"/>
            <a:ext cx="6977961" cy="24622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sz="1000" dirty="0">
                <a:solidFill>
                  <a:schemeClr val="accent4"/>
                </a:solidFill>
                <a:latin typeface="Isidora" pitchFamily="2" charset="77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https://www.fns.usda.gov/cn/afterschool-snacks-faqs</a:t>
            </a:r>
            <a:r>
              <a:rPr lang="en-US" sz="1000" dirty="0">
                <a:solidFill>
                  <a:schemeClr val="accent4"/>
                </a:solidFill>
                <a:latin typeface="Isidora" pitchFamily="2" charset="77"/>
              </a:rPr>
              <a:t> </a:t>
            </a:r>
          </a:p>
        </p:txBody>
      </p:sp>
      <p:pic>
        <p:nvPicPr>
          <p:cNvPr id="21" name="Picture Placeholder 15">
            <a:extLst>
              <a:ext uri="{FF2B5EF4-FFF2-40B4-BE49-F238E27FC236}">
                <a16:creationId xmlns:a16="http://schemas.microsoft.com/office/drawing/2014/main" id="{46883057-D235-0CA2-7D8B-69CBFA5BF30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893" t="-13855" r="7707" b="-11368"/>
          <a:stretch>
            <a:fillRect/>
          </a:stretch>
        </p:blipFill>
        <p:spPr>
          <a:xfrm>
            <a:off x="8252966" y="1410570"/>
            <a:ext cx="1891272" cy="189127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</p:pic>
      <p:pic>
        <p:nvPicPr>
          <p:cNvPr id="23" name="Picture Placeholder 15">
            <a:extLst>
              <a:ext uri="{FF2B5EF4-FFF2-40B4-BE49-F238E27FC236}">
                <a16:creationId xmlns:a16="http://schemas.microsoft.com/office/drawing/2014/main" id="{D194A962-3255-6CE9-293F-64A30376A4D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5568" b="5568"/>
          <a:stretch/>
        </p:blipFill>
        <p:spPr>
          <a:xfrm>
            <a:off x="9652496" y="2489318"/>
            <a:ext cx="1891272" cy="1891272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tx1"/>
            </a:solidFill>
          </a:ln>
        </p:spPr>
      </p:pic>
      <p:pic>
        <p:nvPicPr>
          <p:cNvPr id="24" name="Picture Placeholder 15">
            <a:extLst>
              <a:ext uri="{FF2B5EF4-FFF2-40B4-BE49-F238E27FC236}">
                <a16:creationId xmlns:a16="http://schemas.microsoft.com/office/drawing/2014/main" id="{CC9F7BBA-B20C-48B3-5FE5-D0E52115860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-4216" t="-22207" r="-5364" b="-22886"/>
          <a:stretch>
            <a:fillRect/>
          </a:stretch>
        </p:blipFill>
        <p:spPr>
          <a:xfrm>
            <a:off x="8239519" y="3460203"/>
            <a:ext cx="1891272" cy="1891272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tx1"/>
            </a:solidFill>
          </a:ln>
        </p:spPr>
      </p:pic>
      <p:sp>
        <p:nvSpPr>
          <p:cNvPr id="4" name="Footer Placeholder 6">
            <a:extLst>
              <a:ext uri="{FF2B5EF4-FFF2-40B4-BE49-F238E27FC236}">
                <a16:creationId xmlns:a16="http://schemas.microsoft.com/office/drawing/2014/main" id="{13112491-8F45-5DC6-DBA0-C0AE27147CDC}"/>
              </a:ext>
            </a:extLst>
          </p:cNvPr>
          <p:cNvSpPr>
            <a:spLocks noGrp="1"/>
          </p:cNvSpPr>
          <p:nvPr/>
        </p:nvSpPr>
        <p:spPr>
          <a:xfrm>
            <a:off x="5493780" y="6400904"/>
            <a:ext cx="1204440" cy="246888"/>
          </a:xfrm>
          <a:prstGeom prst="rect">
            <a:avLst/>
          </a:prstGeom>
          <a:solidFill>
            <a:schemeClr val="bg1"/>
          </a:solidFill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Isidora" pitchFamily="2" charset="77"/>
              </a:rPr>
              <a:t>After School Snacks</a:t>
            </a:r>
          </a:p>
        </p:txBody>
      </p:sp>
    </p:spTree>
    <p:extLst>
      <p:ext uri="{BB962C8B-B14F-4D97-AF65-F5344CB8AC3E}">
        <p14:creationId xmlns:p14="http://schemas.microsoft.com/office/powerpoint/2010/main" val="1297900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EDD0654D-0EEE-9D11-4D37-133C0B9A496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415" r="2415"/>
          <a:stretch/>
        </p:blipFill>
        <p:spPr>
          <a:xfrm>
            <a:off x="0" y="0"/>
            <a:ext cx="4351128" cy="6858000"/>
          </a:xfrm>
          <a:ln>
            <a:noFill/>
          </a:ln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EA450CD4-3018-DBCF-3A32-B72A7DCFA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AFDD5-844D-364D-8AEC-50CF4D36D55D}" type="slidenum">
              <a:rPr lang="en-US" smtClean="0">
                <a:latin typeface="Isidora" pitchFamily="2" charset="77"/>
              </a:rPr>
              <a:pPr/>
              <a:t>8</a:t>
            </a:fld>
            <a:endParaRPr lang="en-US" dirty="0">
              <a:latin typeface="Isidora" pitchFamily="2" charset="77"/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5D4ECAEF-4052-301D-E19A-581AFC536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2400" y="1098283"/>
            <a:ext cx="5239981" cy="712629"/>
          </a:xfrm>
        </p:spPr>
        <p:txBody>
          <a:bodyPr anchor="ctr"/>
          <a:lstStyle/>
          <a:p>
            <a:r>
              <a:rPr lang="en-US" sz="3000" b="1" dirty="0">
                <a:solidFill>
                  <a:schemeClr val="tx2"/>
                </a:solidFill>
                <a:latin typeface="Gotham Black" pitchFamily="2" charset="0"/>
                <a:cs typeface="Gotham Black" pitchFamily="2" charset="0"/>
              </a:rPr>
              <a:t>Implementation</a:t>
            </a:r>
            <a:endParaRPr lang="en-US" sz="3000" dirty="0">
              <a:solidFill>
                <a:schemeClr val="tx2"/>
              </a:solidFill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6F56328E-4F99-8232-33C1-97EEC0E49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2401" y="1703336"/>
            <a:ext cx="5131922" cy="3701218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Staff will prep snacks after lunch. service according to snack menu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Place snacks in cooler bags.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Place cooler bags on snack table in cafeteria for after school snack program teachers.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  <a:latin typeface="Isidora" pitchFamily="2" charset="77"/>
              </a:rPr>
              <a:t>Provide a roster for snack counting/claiming.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2"/>
              </a:solidFill>
              <a:latin typeface="Isidora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91722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A97EB4-FA82-C6B2-B0FF-9D91F73B6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E618E6A9-0361-71FA-1041-874D0FD6D1A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6652" r="16652"/>
          <a:stretch/>
        </p:blipFill>
        <p:spPr/>
      </p:pic>
      <p:sp>
        <p:nvSpPr>
          <p:cNvPr id="7" name="Title 2">
            <a:extLst>
              <a:ext uri="{FF2B5EF4-FFF2-40B4-BE49-F238E27FC236}">
                <a16:creationId xmlns:a16="http://schemas.microsoft.com/office/drawing/2014/main" id="{5C3CE0BB-5A03-788A-3A19-950CCA43F80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54098" y="919163"/>
            <a:ext cx="6189406" cy="712787"/>
          </a:xfrm>
        </p:spPr>
        <p:txBody>
          <a:bodyPr anchor="ctr"/>
          <a:lstStyle/>
          <a:p>
            <a:pPr algn="l"/>
            <a:r>
              <a:rPr lang="en-US" sz="4000" b="1" dirty="0">
                <a:latin typeface="Gotham Black" pitchFamily="2" charset="0"/>
                <a:cs typeface="Gotham Black" pitchFamily="2" charset="0"/>
              </a:rPr>
              <a:t>Counting and Claiming</a:t>
            </a:r>
            <a:endParaRPr lang="en-US" sz="4000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763E5EB0-B01C-E546-5342-81874822DCA1}"/>
              </a:ext>
            </a:extLst>
          </p:cNvPr>
          <p:cNvSpPr txBox="1">
            <a:spLocks/>
          </p:cNvSpPr>
          <p:nvPr/>
        </p:nvSpPr>
        <p:spPr>
          <a:xfrm>
            <a:off x="754099" y="1863523"/>
            <a:ext cx="6189405" cy="40841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/>
                </a:solidFill>
                <a:latin typeface="Isidora" pitchFamily="2" charset="77"/>
              </a:rPr>
              <a:t>Provide steps for counting and claiming based on your program</a:t>
            </a:r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AE774BD7-DA0E-4F2F-5A76-37063A3A0F9F}"/>
              </a:ext>
            </a:extLst>
          </p:cNvPr>
          <p:cNvSpPr txBox="1">
            <a:spLocks/>
          </p:cNvSpPr>
          <p:nvPr/>
        </p:nvSpPr>
        <p:spPr>
          <a:xfrm>
            <a:off x="829506" y="6400904"/>
            <a:ext cx="365760" cy="2468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D0AFDD5-844D-364D-8AEC-50CF4D36D55D}" type="slidenum">
              <a:rPr lang="en-US" sz="1000" smtClean="0">
                <a:latin typeface="Isidora" pitchFamily="2" charset="77"/>
              </a:rPr>
              <a:pPr/>
              <a:t>9</a:t>
            </a:fld>
            <a:endParaRPr lang="en-US" sz="1000" dirty="0">
              <a:latin typeface="Isidora" pitchFamily="2" charset="77"/>
            </a:endParaRPr>
          </a:p>
        </p:txBody>
      </p:sp>
      <p:sp>
        <p:nvSpPr>
          <p:cNvPr id="2" name="Footer Placeholder 6">
            <a:extLst>
              <a:ext uri="{FF2B5EF4-FFF2-40B4-BE49-F238E27FC236}">
                <a16:creationId xmlns:a16="http://schemas.microsoft.com/office/drawing/2014/main" id="{12E69A93-BB39-6663-BBD0-DA2E72E64F27}"/>
              </a:ext>
            </a:extLst>
          </p:cNvPr>
          <p:cNvSpPr>
            <a:spLocks noGrp="1"/>
          </p:cNvSpPr>
          <p:nvPr/>
        </p:nvSpPr>
        <p:spPr>
          <a:xfrm>
            <a:off x="5493780" y="6400904"/>
            <a:ext cx="1204440" cy="246888"/>
          </a:xfrm>
          <a:prstGeom prst="rect">
            <a:avLst/>
          </a:prstGeom>
          <a:solidFill>
            <a:schemeClr val="bg1"/>
          </a:solidFill>
        </p:spPr>
        <p:txBody>
          <a:bodyPr vert="horz" lIns="0" tIns="45720" rIns="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Isidora" pitchFamily="2" charset="77"/>
              </a:rPr>
              <a:t>After School Snacks</a:t>
            </a:r>
          </a:p>
        </p:txBody>
      </p:sp>
    </p:spTree>
    <p:extLst>
      <p:ext uri="{BB962C8B-B14F-4D97-AF65-F5344CB8AC3E}">
        <p14:creationId xmlns:p14="http://schemas.microsoft.com/office/powerpoint/2010/main" val="2217330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264653"/>
      </a:dk2>
      <a:lt2>
        <a:srgbClr val="FFFFFF"/>
      </a:lt2>
      <a:accent1>
        <a:srgbClr val="E7E6E6"/>
      </a:accent1>
      <a:accent2>
        <a:srgbClr val="F8CE77"/>
      </a:accent2>
      <a:accent3>
        <a:srgbClr val="2CC9C9"/>
      </a:accent3>
      <a:accent4>
        <a:srgbClr val="E5493C"/>
      </a:accent4>
      <a:accent5>
        <a:srgbClr val="FFFFFF"/>
      </a:accent5>
      <a:accent6>
        <a:srgbClr val="1D3645"/>
      </a:accent6>
      <a:hlink>
        <a:srgbClr val="828683"/>
      </a:hlink>
      <a:folHlink>
        <a:srgbClr val="E5493C"/>
      </a:folHlink>
    </a:clrScheme>
    <a:fontScheme name="Custom 28">
      <a:majorFont>
        <a:latin typeface="Century Gothic"/>
        <a:ea typeface=""/>
        <a:cs typeface=""/>
      </a:majorFont>
      <a:minorFont>
        <a:latin typeface="Univers Condensed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dern-Angles_Win32_CP_v10" id="{707DF2F6-B7C4-4516-8376-5DC5FD908109}" vid="{0AB4C37F-EF9B-49F3-A31D-59C53080E25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4" ma:contentTypeDescription="Create a new document." ma:contentTypeScope="" ma:versionID="2d714a3296df14eba7a100bb665443ca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49549bf45bfbbfb6cffed527380e77e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200612C0-7A0D-4816-8D4F-44899948363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6E12E80-39A1-42E4-9CA9-99C9A2EE0C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894E911-F6B6-48CD-8738-CF1ACCB2FAF9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621</Words>
  <Application>Microsoft Macintosh PowerPoint</Application>
  <PresentationFormat>Widescreen</PresentationFormat>
  <Paragraphs>101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Calibri</vt:lpstr>
      <vt:lpstr>Century Gothic</vt:lpstr>
      <vt:lpstr>Gotham Black</vt:lpstr>
      <vt:lpstr>Gotham Ultra</vt:lpstr>
      <vt:lpstr>Isidora</vt:lpstr>
      <vt:lpstr>Isidora Bold</vt:lpstr>
      <vt:lpstr>Karla</vt:lpstr>
      <vt:lpstr>Office Theme</vt:lpstr>
      <vt:lpstr>NSLP After School Snacks</vt:lpstr>
      <vt:lpstr>Presenter Info</vt:lpstr>
      <vt:lpstr>The text on this slide is an optional space for a quote from the presenter.</vt:lpstr>
      <vt:lpstr>Agenda</vt:lpstr>
      <vt:lpstr>Benefits of After School Snacks</vt:lpstr>
      <vt:lpstr>About NSLP After School Snacks</vt:lpstr>
      <vt:lpstr>PowerPoint Presentation</vt:lpstr>
      <vt:lpstr>Implementation</vt:lpstr>
      <vt:lpstr>Counting and Claiming</vt:lpstr>
      <vt:lpstr>Tips for Success</vt:lpstr>
      <vt:lpstr>Speaker Story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2022-08-22T03:54:29Z</dcterms:created>
  <dcterms:modified xsi:type="dcterms:W3CDTF">2025-07-01T15:59:50Z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