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26"/>
  </p:notesMasterIdLst>
  <p:sldIdLst>
    <p:sldId id="284" r:id="rId5"/>
    <p:sldId id="287" r:id="rId6"/>
    <p:sldId id="288" r:id="rId7"/>
    <p:sldId id="286" r:id="rId8"/>
    <p:sldId id="296" r:id="rId9"/>
    <p:sldId id="310" r:id="rId10"/>
    <p:sldId id="294" r:id="rId11"/>
    <p:sldId id="311" r:id="rId12"/>
    <p:sldId id="312" r:id="rId13"/>
    <p:sldId id="304" r:id="rId14"/>
    <p:sldId id="313" r:id="rId15"/>
    <p:sldId id="314" r:id="rId16"/>
    <p:sldId id="315" r:id="rId17"/>
    <p:sldId id="285" r:id="rId18"/>
    <p:sldId id="316" r:id="rId19"/>
    <p:sldId id="317" r:id="rId20"/>
    <p:sldId id="298" r:id="rId21"/>
    <p:sldId id="318" r:id="rId22"/>
    <p:sldId id="320" r:id="rId23"/>
    <p:sldId id="322" r:id="rId24"/>
    <p:sldId id="29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6216" userDrawn="1">
          <p15:clr>
            <a:srgbClr val="A4A3A4"/>
          </p15:clr>
        </p15:guide>
        <p15:guide id="3" pos="1440" userDrawn="1">
          <p15:clr>
            <a:srgbClr val="A4A3A4"/>
          </p15:clr>
        </p15:guide>
        <p15:guide id="4" orient="horz" pos="2352" userDrawn="1">
          <p15:clr>
            <a:srgbClr val="A4A3A4"/>
          </p15:clr>
        </p15:guide>
        <p15:guide id="5" orient="horz" pos="936" userDrawn="1">
          <p15:clr>
            <a:srgbClr val="A4A3A4"/>
          </p15:clr>
        </p15:guide>
        <p15:guide id="6" pos="3840" userDrawn="1">
          <p15:clr>
            <a:srgbClr val="A4A3A4"/>
          </p15:clr>
        </p15:guide>
        <p15:guide id="7" orient="horz" pos="314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C46A"/>
    <a:srgbClr val="97EFD3"/>
    <a:srgbClr val="F15574"/>
    <a:srgbClr val="F4EBE8"/>
    <a:srgbClr val="ECC4BF"/>
    <a:srgbClr val="C9ABA7"/>
    <a:srgbClr val="2828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973"/>
    <p:restoredTop sz="90481" autoAdjust="0"/>
  </p:normalViewPr>
  <p:slideViewPr>
    <p:cSldViewPr snapToGrid="0" snapToObjects="1" showGuides="1">
      <p:cViewPr varScale="1">
        <p:scale>
          <a:sx n="145" d="100"/>
          <a:sy n="145" d="100"/>
        </p:scale>
        <p:origin x="936" y="184"/>
      </p:cViewPr>
      <p:guideLst>
        <p:guide orient="horz" pos="528"/>
        <p:guide pos="6216"/>
        <p:guide pos="1440"/>
        <p:guide orient="horz" pos="2352"/>
        <p:guide orient="horz" pos="936"/>
        <p:guide pos="3840"/>
        <p:guide orient="horz" pos="3144"/>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38102F-BFA3-4357-9FA0-3A064E6F1B5A}" type="datetimeFigureOut">
              <a:rPr lang="en-US" smtClean="0"/>
              <a:t>7/9/25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0D3DFC-11A7-4DDF-8AEE-A5ACE051EBF3}" type="slidenum">
              <a:rPr lang="en-US" smtClean="0"/>
              <a:t>‹#›</a:t>
            </a:fld>
            <a:endParaRPr lang="en-US" dirty="0"/>
          </a:p>
        </p:txBody>
      </p:sp>
    </p:spTree>
    <p:extLst>
      <p:ext uri="{BB962C8B-B14F-4D97-AF65-F5344CB8AC3E}">
        <p14:creationId xmlns:p14="http://schemas.microsoft.com/office/powerpoint/2010/main" val="2403009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p:cNvSpPr>
            <a:spLocks noGrp="1"/>
          </p:cNvSpPr>
          <p:nvPr>
            <p:ph type="sldNum" sz="quarter" idx="5"/>
          </p:nvPr>
        </p:nvSpPr>
        <p:spPr/>
        <p:txBody>
          <a:bodyPr/>
          <a:lstStyle/>
          <a:p>
            <a:fld id="{980D3DFC-11A7-4DDF-8AEE-A5ACE051EBF3}" type="slidenum">
              <a:rPr lang="en-US" smtClean="0"/>
              <a:t>1</a:t>
            </a:fld>
            <a:endParaRPr lang="en-US" dirty="0"/>
          </a:p>
        </p:txBody>
      </p:sp>
    </p:spTree>
    <p:extLst>
      <p:ext uri="{BB962C8B-B14F-4D97-AF65-F5344CB8AC3E}">
        <p14:creationId xmlns:p14="http://schemas.microsoft.com/office/powerpoint/2010/main" val="404113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50241-DBD2-ACFB-26D3-6A89D9E3E4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79E0CA-AA0A-8D01-F266-0072D73218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FC0258-3F1D-72D4-4C0F-83E2D141B5A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cs typeface="Arial"/>
              </a:rPr>
              <a:t>To update icons: </a:t>
            </a:r>
            <a:r>
              <a:rPr lang="en-US" i="1" dirty="0"/>
              <a:t>Right-click on icons and select “Change Graphic”</a:t>
            </a:r>
          </a:p>
          <a:p>
            <a:r>
              <a:rPr lang="en-US" i="0" dirty="0">
                <a:ea typeface="Calibri" panose="020F0502020204030204"/>
                <a:cs typeface="Calibri" panose="020F0502020204030204"/>
              </a:rPr>
              <a:t>Enter a brief description of what each person/group will do depending on your operation</a:t>
            </a:r>
            <a:endParaRPr lang="en-US" i="0" dirty="0"/>
          </a:p>
        </p:txBody>
      </p:sp>
      <p:sp>
        <p:nvSpPr>
          <p:cNvPr id="4" name="Slide Number Placeholder 3">
            <a:extLst>
              <a:ext uri="{FF2B5EF4-FFF2-40B4-BE49-F238E27FC236}">
                <a16:creationId xmlns:a16="http://schemas.microsoft.com/office/drawing/2014/main" id="{F95C75F6-D3BB-7261-8398-533615B5F7B4}"/>
              </a:ext>
            </a:extLst>
          </p:cNvPr>
          <p:cNvSpPr>
            <a:spLocks noGrp="1"/>
          </p:cNvSpPr>
          <p:nvPr>
            <p:ph type="sldNum" sz="quarter" idx="5"/>
          </p:nvPr>
        </p:nvSpPr>
        <p:spPr/>
        <p:txBody>
          <a:bodyPr/>
          <a:lstStyle/>
          <a:p>
            <a:fld id="{980D3DFC-11A7-4DDF-8AEE-A5ACE051EBF3}" type="slidenum">
              <a:rPr lang="en-US" smtClean="0"/>
              <a:t>11</a:t>
            </a:fld>
            <a:endParaRPr lang="en-US" dirty="0"/>
          </a:p>
        </p:txBody>
      </p:sp>
    </p:spTree>
    <p:extLst>
      <p:ext uri="{BB962C8B-B14F-4D97-AF65-F5344CB8AC3E}">
        <p14:creationId xmlns:p14="http://schemas.microsoft.com/office/powerpoint/2010/main" val="2827182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30A3C-17EC-62C0-A413-4FAB2E2DE2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69E9A-FA6D-2B51-0906-DF5087765B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CBF01C-B033-BB0A-22F0-0F639199201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r>
              <a:rPr lang="en-US" sz="1200" i="0" dirty="0"/>
              <a:t>List equipment each school will receive and quantities</a:t>
            </a:r>
            <a:endParaRPr lang="en-US" i="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a:extLst>
              <a:ext uri="{FF2B5EF4-FFF2-40B4-BE49-F238E27FC236}">
                <a16:creationId xmlns:a16="http://schemas.microsoft.com/office/drawing/2014/main" id="{96029BC9-7078-292C-D115-F5155B0FE02E}"/>
              </a:ext>
            </a:extLst>
          </p:cNvPr>
          <p:cNvSpPr>
            <a:spLocks noGrp="1"/>
          </p:cNvSpPr>
          <p:nvPr>
            <p:ph type="sldNum" sz="quarter" idx="5"/>
          </p:nvPr>
        </p:nvSpPr>
        <p:spPr/>
        <p:txBody>
          <a:bodyPr/>
          <a:lstStyle/>
          <a:p>
            <a:fld id="{980D3DFC-11A7-4DDF-8AEE-A5ACE051EBF3}" type="slidenum">
              <a:rPr lang="en-US" smtClean="0"/>
              <a:t>12</a:t>
            </a:fld>
            <a:endParaRPr lang="en-US" dirty="0"/>
          </a:p>
        </p:txBody>
      </p:sp>
    </p:spTree>
    <p:extLst>
      <p:ext uri="{BB962C8B-B14F-4D97-AF65-F5344CB8AC3E}">
        <p14:creationId xmlns:p14="http://schemas.microsoft.com/office/powerpoint/2010/main" val="3717577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CC2F5-7579-DE6A-464B-BE8E57EEB0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07A51D-7E71-5261-C26B-030E05373C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2952CA-FE20-9F79-D599-92E2F7BE6CF2}"/>
              </a:ext>
            </a:extLst>
          </p:cNvPr>
          <p:cNvSpPr>
            <a:spLocks noGrp="1"/>
          </p:cNvSpPr>
          <p:nvPr>
            <p:ph type="body" idx="1"/>
          </p:nvPr>
        </p:nvSpPr>
        <p:spPr/>
        <p:txBody>
          <a:bodyPr/>
          <a:lstStyle/>
          <a:p>
            <a:endParaRPr lang="en-US" i="0" dirty="0"/>
          </a:p>
        </p:txBody>
      </p:sp>
      <p:sp>
        <p:nvSpPr>
          <p:cNvPr id="4" name="Slide Number Placeholder 3">
            <a:extLst>
              <a:ext uri="{FF2B5EF4-FFF2-40B4-BE49-F238E27FC236}">
                <a16:creationId xmlns:a16="http://schemas.microsoft.com/office/drawing/2014/main" id="{37BDF393-71C1-E211-25BF-B1BAC0BDA06F}"/>
              </a:ext>
            </a:extLst>
          </p:cNvPr>
          <p:cNvSpPr>
            <a:spLocks noGrp="1"/>
          </p:cNvSpPr>
          <p:nvPr>
            <p:ph type="sldNum" sz="quarter" idx="5"/>
          </p:nvPr>
        </p:nvSpPr>
        <p:spPr/>
        <p:txBody>
          <a:bodyPr/>
          <a:lstStyle/>
          <a:p>
            <a:fld id="{980D3DFC-11A7-4DDF-8AEE-A5ACE051EBF3}" type="slidenum">
              <a:rPr lang="en-US" smtClean="0"/>
              <a:t>13</a:t>
            </a:fld>
            <a:endParaRPr lang="en-US" dirty="0"/>
          </a:p>
        </p:txBody>
      </p:sp>
    </p:spTree>
    <p:extLst>
      <p:ext uri="{BB962C8B-B14F-4D97-AF65-F5344CB8AC3E}">
        <p14:creationId xmlns:p14="http://schemas.microsoft.com/office/powerpoint/2010/main" val="3879739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Outline steps for prepping for BIC the day before service and/or day of service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fld id="{980D3DFC-11A7-4DDF-8AEE-A5ACE051EBF3}" type="slidenum">
              <a:rPr lang="en-US" smtClean="0"/>
              <a:t>14</a:t>
            </a:fld>
            <a:endParaRPr lang="en-US" dirty="0"/>
          </a:p>
        </p:txBody>
      </p:sp>
    </p:spTree>
    <p:extLst>
      <p:ext uri="{BB962C8B-B14F-4D97-AF65-F5344CB8AC3E}">
        <p14:creationId xmlns:p14="http://schemas.microsoft.com/office/powerpoint/2010/main" val="2919946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11E8F-A348-1D78-7B2F-0AAD8E89D9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3DC5A1-8A52-A819-4EF7-8FB3058F9D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56E0E5-626F-7013-9C94-EBF68A25FF5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Insert instructions for loading hot cold/bags</a:t>
            </a:r>
            <a:endParaRPr lang="en-US" sz="1200" i="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Include any instructions for labeling and temping food</a:t>
            </a:r>
            <a:endParaRPr lang="en-US" sz="1200" i="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a:extLst>
              <a:ext uri="{FF2B5EF4-FFF2-40B4-BE49-F238E27FC236}">
                <a16:creationId xmlns:a16="http://schemas.microsoft.com/office/drawing/2014/main" id="{D5391F2D-519F-C9C5-865D-44DBD95E8627}"/>
              </a:ext>
            </a:extLst>
          </p:cNvPr>
          <p:cNvSpPr>
            <a:spLocks noGrp="1"/>
          </p:cNvSpPr>
          <p:nvPr>
            <p:ph type="sldNum" sz="quarter" idx="5"/>
          </p:nvPr>
        </p:nvSpPr>
        <p:spPr/>
        <p:txBody>
          <a:bodyPr/>
          <a:lstStyle/>
          <a:p>
            <a:fld id="{980D3DFC-11A7-4DDF-8AEE-A5ACE051EBF3}" type="slidenum">
              <a:rPr lang="en-US" smtClean="0"/>
              <a:t>15</a:t>
            </a:fld>
            <a:endParaRPr lang="en-US" dirty="0"/>
          </a:p>
        </p:txBody>
      </p:sp>
    </p:spTree>
    <p:extLst>
      <p:ext uri="{BB962C8B-B14F-4D97-AF65-F5344CB8AC3E}">
        <p14:creationId xmlns:p14="http://schemas.microsoft.com/office/powerpoint/2010/main" val="3763049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E362C-1B62-F571-EA7B-B24F5E7BF7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CAD717-F6B0-6E20-A93F-C27B263587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B3A07D-0057-3374-FC77-7F8F3CF1AC9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Provide instructions for who will take bags to each classroom</a:t>
            </a:r>
          </a:p>
        </p:txBody>
      </p:sp>
      <p:sp>
        <p:nvSpPr>
          <p:cNvPr id="4" name="Slide Number Placeholder 3">
            <a:extLst>
              <a:ext uri="{FF2B5EF4-FFF2-40B4-BE49-F238E27FC236}">
                <a16:creationId xmlns:a16="http://schemas.microsoft.com/office/drawing/2014/main" id="{9F3CEE8E-E1BE-3085-93FA-55E5A016F37C}"/>
              </a:ext>
            </a:extLst>
          </p:cNvPr>
          <p:cNvSpPr>
            <a:spLocks noGrp="1"/>
          </p:cNvSpPr>
          <p:nvPr>
            <p:ph type="sldNum" sz="quarter" idx="5"/>
          </p:nvPr>
        </p:nvSpPr>
        <p:spPr/>
        <p:txBody>
          <a:bodyPr/>
          <a:lstStyle/>
          <a:p>
            <a:fld id="{980D3DFC-11A7-4DDF-8AEE-A5ACE051EBF3}" type="slidenum">
              <a:rPr lang="en-US" smtClean="0"/>
              <a:t>16</a:t>
            </a:fld>
            <a:endParaRPr lang="en-US" dirty="0"/>
          </a:p>
        </p:txBody>
      </p:sp>
    </p:spTree>
    <p:extLst>
      <p:ext uri="{BB962C8B-B14F-4D97-AF65-F5344CB8AC3E}">
        <p14:creationId xmlns:p14="http://schemas.microsoft.com/office/powerpoint/2010/main" val="8302636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71CDD-1BD2-8242-1E4B-AEAE665F92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0EEEA6-D377-B257-6930-55BD80008B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58CEE6-3D99-0EC9-4E86-0416FBE40B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2"/>
                </a:solidFill>
                <a:latin typeface="Isidora" pitchFamily="2" charset="77"/>
              </a:rPr>
              <a:t>Provide steps for counting and claiming based on your program</a:t>
            </a:r>
          </a:p>
        </p:txBody>
      </p:sp>
      <p:sp>
        <p:nvSpPr>
          <p:cNvPr id="4" name="Slide Number Placeholder 3">
            <a:extLst>
              <a:ext uri="{FF2B5EF4-FFF2-40B4-BE49-F238E27FC236}">
                <a16:creationId xmlns:a16="http://schemas.microsoft.com/office/drawing/2014/main" id="{7B5110A9-CD40-87B7-4B5F-5B0B2EFD0EBE}"/>
              </a:ext>
            </a:extLst>
          </p:cNvPr>
          <p:cNvSpPr>
            <a:spLocks noGrp="1"/>
          </p:cNvSpPr>
          <p:nvPr>
            <p:ph type="sldNum" sz="quarter" idx="5"/>
          </p:nvPr>
        </p:nvSpPr>
        <p:spPr/>
        <p:txBody>
          <a:bodyPr/>
          <a:lstStyle/>
          <a:p>
            <a:fld id="{980D3DFC-11A7-4DDF-8AEE-A5ACE051EBF3}" type="slidenum">
              <a:rPr lang="en-US" smtClean="0"/>
              <a:t>17</a:t>
            </a:fld>
            <a:endParaRPr lang="en-US" dirty="0"/>
          </a:p>
        </p:txBody>
      </p:sp>
    </p:spTree>
    <p:extLst>
      <p:ext uri="{BB962C8B-B14F-4D97-AF65-F5344CB8AC3E}">
        <p14:creationId xmlns:p14="http://schemas.microsoft.com/office/powerpoint/2010/main" val="2408365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A0BDF-19EF-2B63-ACF8-59ABC0646C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1B3CC2-2354-EB2A-BF06-5E18754AE7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804F99-B332-317E-82E5-C7437069722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Outline procedures for cleaning up trash from BIC</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Outline procedures for bringing bags back to the cafeteria after breakfast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Outline procedures for cleaning bags</a:t>
            </a:r>
          </a:p>
        </p:txBody>
      </p:sp>
      <p:sp>
        <p:nvSpPr>
          <p:cNvPr id="4" name="Slide Number Placeholder 3">
            <a:extLst>
              <a:ext uri="{FF2B5EF4-FFF2-40B4-BE49-F238E27FC236}">
                <a16:creationId xmlns:a16="http://schemas.microsoft.com/office/drawing/2014/main" id="{89AE5445-5966-E2B5-5FA7-EE5479E84011}"/>
              </a:ext>
            </a:extLst>
          </p:cNvPr>
          <p:cNvSpPr>
            <a:spLocks noGrp="1"/>
          </p:cNvSpPr>
          <p:nvPr>
            <p:ph type="sldNum" sz="quarter" idx="5"/>
          </p:nvPr>
        </p:nvSpPr>
        <p:spPr/>
        <p:txBody>
          <a:bodyPr/>
          <a:lstStyle/>
          <a:p>
            <a:fld id="{980D3DFC-11A7-4DDF-8AEE-A5ACE051EBF3}" type="slidenum">
              <a:rPr lang="en-US" smtClean="0"/>
              <a:t>18</a:t>
            </a:fld>
            <a:endParaRPr lang="en-US" dirty="0"/>
          </a:p>
        </p:txBody>
      </p:sp>
    </p:spTree>
    <p:extLst>
      <p:ext uri="{BB962C8B-B14F-4D97-AF65-F5344CB8AC3E}">
        <p14:creationId xmlns:p14="http://schemas.microsoft.com/office/powerpoint/2010/main" val="32929351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BB4F9-7D1E-0EDE-397F-0CAF873139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5F4A8D-10BD-EEA3-11A1-FA5660C5F7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0183EC-E031-3973-9E89-A097C98EB9B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B55B12-F748-B445-978E-4C946F87E2AC}"/>
              </a:ext>
            </a:extLst>
          </p:cNvPr>
          <p:cNvSpPr>
            <a:spLocks noGrp="1"/>
          </p:cNvSpPr>
          <p:nvPr>
            <p:ph type="sldNum" sz="quarter" idx="5"/>
          </p:nvPr>
        </p:nvSpPr>
        <p:spPr/>
        <p:txBody>
          <a:bodyPr/>
          <a:lstStyle/>
          <a:p>
            <a:fld id="{980D3DFC-11A7-4DDF-8AEE-A5ACE051EBF3}" type="slidenum">
              <a:rPr lang="en-US" smtClean="0"/>
              <a:t>19</a:t>
            </a:fld>
            <a:endParaRPr lang="en-US" dirty="0"/>
          </a:p>
        </p:txBody>
      </p:sp>
    </p:spTree>
    <p:extLst>
      <p:ext uri="{BB962C8B-B14F-4D97-AF65-F5344CB8AC3E}">
        <p14:creationId xmlns:p14="http://schemas.microsoft.com/office/powerpoint/2010/main" val="2126087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724BF-13E6-145F-4564-E169F55DA3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6A5AA0-A5A0-874E-AA12-DEDCF1D13A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256D2B-F22F-202A-BF4E-91CA3916F61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r>
              <a:rPr lang="en-US" sz="1200" i="0" dirty="0"/>
              <a:t>List equipment each school will receive and quantities</a:t>
            </a:r>
            <a:endParaRPr lang="en-US" i="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a:extLst>
              <a:ext uri="{FF2B5EF4-FFF2-40B4-BE49-F238E27FC236}">
                <a16:creationId xmlns:a16="http://schemas.microsoft.com/office/drawing/2014/main" id="{79183FF9-9067-497B-12FC-560F7E497352}"/>
              </a:ext>
            </a:extLst>
          </p:cNvPr>
          <p:cNvSpPr>
            <a:spLocks noGrp="1"/>
          </p:cNvSpPr>
          <p:nvPr>
            <p:ph type="sldNum" sz="quarter" idx="5"/>
          </p:nvPr>
        </p:nvSpPr>
        <p:spPr/>
        <p:txBody>
          <a:bodyPr/>
          <a:lstStyle/>
          <a:p>
            <a:fld id="{980D3DFC-11A7-4DDF-8AEE-A5ACE051EBF3}" type="slidenum">
              <a:rPr lang="en-US" smtClean="0"/>
              <a:t>20</a:t>
            </a:fld>
            <a:endParaRPr lang="en-US" dirty="0"/>
          </a:p>
        </p:txBody>
      </p:sp>
    </p:spTree>
    <p:extLst>
      <p:ext uri="{BB962C8B-B14F-4D97-AF65-F5344CB8AC3E}">
        <p14:creationId xmlns:p14="http://schemas.microsoft.com/office/powerpoint/2010/main" val="3200226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Insert your picture or a picture of your “why” aka kids, grandkids, etc. if you feel comfortable</a:t>
            </a:r>
          </a:p>
        </p:txBody>
      </p:sp>
      <p:sp>
        <p:nvSpPr>
          <p:cNvPr id="4" name="Slide Number Placeholder 3"/>
          <p:cNvSpPr>
            <a:spLocks noGrp="1"/>
          </p:cNvSpPr>
          <p:nvPr>
            <p:ph type="sldNum" sz="quarter" idx="5"/>
          </p:nvPr>
        </p:nvSpPr>
        <p:spPr/>
        <p:txBody>
          <a:bodyPr/>
          <a:lstStyle/>
          <a:p>
            <a:fld id="{980D3DFC-11A7-4DDF-8AEE-A5ACE051EBF3}" type="slidenum">
              <a:rPr lang="en-US" smtClean="0"/>
              <a:t>2</a:t>
            </a:fld>
            <a:endParaRPr lang="en-US" dirty="0"/>
          </a:p>
        </p:txBody>
      </p:sp>
    </p:spTree>
    <p:extLst>
      <p:ext uri="{BB962C8B-B14F-4D97-AF65-F5344CB8AC3E}">
        <p14:creationId xmlns:p14="http://schemas.microsoft.com/office/powerpoint/2010/main" val="3982371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p:cNvSpPr>
            <a:spLocks noGrp="1"/>
          </p:cNvSpPr>
          <p:nvPr>
            <p:ph type="sldNum" sz="quarter" idx="5"/>
          </p:nvPr>
        </p:nvSpPr>
        <p:spPr/>
        <p:txBody>
          <a:bodyPr/>
          <a:lstStyle/>
          <a:p>
            <a:fld id="{980D3DFC-11A7-4DDF-8AEE-A5ACE051EBF3}" type="slidenum">
              <a:rPr lang="en-US" smtClean="0"/>
              <a:t>21</a:t>
            </a:fld>
            <a:endParaRPr lang="en-US" dirty="0"/>
          </a:p>
        </p:txBody>
      </p:sp>
    </p:spTree>
    <p:extLst>
      <p:ext uri="{BB962C8B-B14F-4D97-AF65-F5344CB8AC3E}">
        <p14:creationId xmlns:p14="http://schemas.microsoft.com/office/powerpoint/2010/main" val="3439237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0D3DFC-11A7-4DDF-8AEE-A5ACE051EBF3}" type="slidenum">
              <a:rPr lang="en-US" smtClean="0"/>
              <a:t>3</a:t>
            </a:fld>
            <a:endParaRPr lang="en-US" dirty="0"/>
          </a:p>
        </p:txBody>
      </p:sp>
    </p:spTree>
    <p:extLst>
      <p:ext uri="{BB962C8B-B14F-4D97-AF65-F5344CB8AC3E}">
        <p14:creationId xmlns:p14="http://schemas.microsoft.com/office/powerpoint/2010/main" val="4050931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images and icons: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Right-click on icons and select “Change Graphic”</a:t>
            </a:r>
            <a:endParaRPr lang="en-US" dirty="0"/>
          </a:p>
        </p:txBody>
      </p:sp>
      <p:sp>
        <p:nvSpPr>
          <p:cNvPr id="4" name="Slide Number Placeholder 3"/>
          <p:cNvSpPr>
            <a:spLocks noGrp="1"/>
          </p:cNvSpPr>
          <p:nvPr>
            <p:ph type="sldNum" sz="quarter" idx="5"/>
          </p:nvPr>
        </p:nvSpPr>
        <p:spPr/>
        <p:txBody>
          <a:bodyPr/>
          <a:lstStyle/>
          <a:p>
            <a:fld id="{980D3DFC-11A7-4DDF-8AEE-A5ACE051EBF3}" type="slidenum">
              <a:rPr lang="en-US" smtClean="0"/>
              <a:t>5</a:t>
            </a:fld>
            <a:endParaRPr lang="en-US" dirty="0"/>
          </a:p>
        </p:txBody>
      </p:sp>
    </p:spTree>
    <p:extLst>
      <p:ext uri="{BB962C8B-B14F-4D97-AF65-F5344CB8AC3E}">
        <p14:creationId xmlns:p14="http://schemas.microsoft.com/office/powerpoint/2010/main" val="2435108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2AB9-3AD0-BFDD-5F06-7175E2571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D2978-B678-B0E6-FE52-CC43DFEE06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6BF0A9-0C1D-998A-8F5F-73E5D1C33C72}"/>
              </a:ext>
            </a:extLst>
          </p:cNvPr>
          <p:cNvSpPr>
            <a:spLocks noGrp="1"/>
          </p:cNvSpPr>
          <p:nvPr>
            <p:ph type="body" idx="1"/>
          </p:nvPr>
        </p:nvSpPr>
        <p:spPr/>
        <p:txBody>
          <a:bodyPr/>
          <a:lstStyle/>
          <a:p>
            <a:endParaRPr lang="en-US" i="0" dirty="0"/>
          </a:p>
        </p:txBody>
      </p:sp>
      <p:sp>
        <p:nvSpPr>
          <p:cNvPr id="4" name="Slide Number Placeholder 3">
            <a:extLst>
              <a:ext uri="{FF2B5EF4-FFF2-40B4-BE49-F238E27FC236}">
                <a16:creationId xmlns:a16="http://schemas.microsoft.com/office/drawing/2014/main" id="{3DAA52F1-6DA0-E496-B5A1-A1EE766F0C94}"/>
              </a:ext>
            </a:extLst>
          </p:cNvPr>
          <p:cNvSpPr>
            <a:spLocks noGrp="1"/>
          </p:cNvSpPr>
          <p:nvPr>
            <p:ph type="sldNum" sz="quarter" idx="5"/>
          </p:nvPr>
        </p:nvSpPr>
        <p:spPr/>
        <p:txBody>
          <a:bodyPr/>
          <a:lstStyle/>
          <a:p>
            <a:fld id="{980D3DFC-11A7-4DDF-8AEE-A5ACE051EBF3}" type="slidenum">
              <a:rPr lang="en-US" smtClean="0"/>
              <a:t>6</a:t>
            </a:fld>
            <a:endParaRPr lang="en-US" dirty="0"/>
          </a:p>
        </p:txBody>
      </p:sp>
    </p:spTree>
    <p:extLst>
      <p:ext uri="{BB962C8B-B14F-4D97-AF65-F5344CB8AC3E}">
        <p14:creationId xmlns:p14="http://schemas.microsoft.com/office/powerpoint/2010/main" val="3198633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p:cNvSpPr>
            <a:spLocks noGrp="1"/>
          </p:cNvSpPr>
          <p:nvPr>
            <p:ph type="sldNum" sz="quarter" idx="5"/>
          </p:nvPr>
        </p:nvSpPr>
        <p:spPr/>
        <p:txBody>
          <a:bodyPr/>
          <a:lstStyle/>
          <a:p>
            <a:fld id="{980D3DFC-11A7-4DDF-8AEE-A5ACE051EBF3}" type="slidenum">
              <a:rPr lang="en-US" smtClean="0"/>
              <a:t>7</a:t>
            </a:fld>
            <a:endParaRPr lang="en-US" dirty="0"/>
          </a:p>
        </p:txBody>
      </p:sp>
    </p:spTree>
    <p:extLst>
      <p:ext uri="{BB962C8B-B14F-4D97-AF65-F5344CB8AC3E}">
        <p14:creationId xmlns:p14="http://schemas.microsoft.com/office/powerpoint/2010/main" val="1297461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2AB9-3AD0-BFDD-5F06-7175E2571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D2978-B678-B0E6-FE52-CC43DFEE06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6BF0A9-0C1D-998A-8F5F-73E5D1C33C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cs typeface="Arial"/>
              </a:rPr>
              <a:t>To update icons: </a:t>
            </a:r>
            <a:r>
              <a:rPr lang="en-US" i="1" dirty="0"/>
              <a:t>Right-click on icons and select “Change Graphic”</a:t>
            </a:r>
          </a:p>
          <a:p>
            <a:endParaRPr lang="en-US" i="0" dirty="0"/>
          </a:p>
        </p:txBody>
      </p:sp>
      <p:sp>
        <p:nvSpPr>
          <p:cNvPr id="4" name="Slide Number Placeholder 3">
            <a:extLst>
              <a:ext uri="{FF2B5EF4-FFF2-40B4-BE49-F238E27FC236}">
                <a16:creationId xmlns:a16="http://schemas.microsoft.com/office/drawing/2014/main" id="{3DAA52F1-6DA0-E496-B5A1-A1EE766F0C94}"/>
              </a:ext>
            </a:extLst>
          </p:cNvPr>
          <p:cNvSpPr>
            <a:spLocks noGrp="1"/>
          </p:cNvSpPr>
          <p:nvPr>
            <p:ph type="sldNum" sz="quarter" idx="5"/>
          </p:nvPr>
        </p:nvSpPr>
        <p:spPr/>
        <p:txBody>
          <a:bodyPr/>
          <a:lstStyle/>
          <a:p>
            <a:fld id="{980D3DFC-11A7-4DDF-8AEE-A5ACE051EBF3}" type="slidenum">
              <a:rPr lang="en-US" smtClean="0"/>
              <a:t>8</a:t>
            </a:fld>
            <a:endParaRPr lang="en-US" dirty="0"/>
          </a:p>
        </p:txBody>
      </p:sp>
    </p:spTree>
    <p:extLst>
      <p:ext uri="{BB962C8B-B14F-4D97-AF65-F5344CB8AC3E}">
        <p14:creationId xmlns:p14="http://schemas.microsoft.com/office/powerpoint/2010/main" val="3198633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4F4E5-DD27-34E6-8904-4D2F1F8F2A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E9764-B268-9F40-BCFA-2C5364DC06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8B6419-BD36-BC1A-D814-AF34E23448F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FCD6B4-7115-2DC7-916A-1BDA6041DA64}"/>
              </a:ext>
            </a:extLst>
          </p:cNvPr>
          <p:cNvSpPr>
            <a:spLocks noGrp="1"/>
          </p:cNvSpPr>
          <p:nvPr>
            <p:ph type="sldNum" sz="quarter" idx="5"/>
          </p:nvPr>
        </p:nvSpPr>
        <p:spPr/>
        <p:txBody>
          <a:bodyPr/>
          <a:lstStyle/>
          <a:p>
            <a:fld id="{980D3DFC-11A7-4DDF-8AEE-A5ACE051EBF3}" type="slidenum">
              <a:rPr lang="en-US" smtClean="0"/>
              <a:t>9</a:t>
            </a:fld>
            <a:endParaRPr lang="en-US" dirty="0"/>
          </a:p>
        </p:txBody>
      </p:sp>
    </p:spTree>
    <p:extLst>
      <p:ext uri="{BB962C8B-B14F-4D97-AF65-F5344CB8AC3E}">
        <p14:creationId xmlns:p14="http://schemas.microsoft.com/office/powerpoint/2010/main" val="2446711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i="0" dirty="0">
                <a:ea typeface="Calibri" panose="020F0502020204030204"/>
                <a:cs typeface="Calibri" panose="020F0502020204030204"/>
              </a:rPr>
              <a:t>Insert BIC video from Dairy MAX once available or replace with one of your own</a:t>
            </a:r>
          </a:p>
        </p:txBody>
      </p:sp>
      <p:sp>
        <p:nvSpPr>
          <p:cNvPr id="4" name="Slide Number Placeholder 3"/>
          <p:cNvSpPr>
            <a:spLocks noGrp="1"/>
          </p:cNvSpPr>
          <p:nvPr>
            <p:ph type="sldNum" sz="quarter" idx="5"/>
          </p:nvPr>
        </p:nvSpPr>
        <p:spPr/>
        <p:txBody>
          <a:bodyPr/>
          <a:lstStyle/>
          <a:p>
            <a:fld id="{980D3DFC-11A7-4DDF-8AEE-A5ACE051EBF3}" type="slidenum">
              <a:rPr lang="en-US" smtClean="0"/>
              <a:t>10</a:t>
            </a:fld>
            <a:endParaRPr lang="en-US" dirty="0"/>
          </a:p>
        </p:txBody>
      </p:sp>
    </p:spTree>
    <p:extLst>
      <p:ext uri="{BB962C8B-B14F-4D97-AF65-F5344CB8AC3E}">
        <p14:creationId xmlns:p14="http://schemas.microsoft.com/office/powerpoint/2010/main" val="3535983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4"/>
        </a:solidFill>
        <a:effectLst/>
      </p:bgPr>
    </p:bg>
    <p:spTree>
      <p:nvGrpSpPr>
        <p:cNvPr id="1" name=""/>
        <p:cNvGrpSpPr/>
        <p:nvPr/>
      </p:nvGrpSpPr>
      <p:grpSpPr>
        <a:xfrm>
          <a:off x="0" y="0"/>
          <a:ext cx="0" cy="0"/>
          <a:chOff x="0" y="0"/>
          <a:chExt cx="0" cy="0"/>
        </a:xfrm>
      </p:grpSpPr>
      <p:sp>
        <p:nvSpPr>
          <p:cNvPr id="8" name="Google Shape;327;p33">
            <a:extLst>
              <a:ext uri="{FF2B5EF4-FFF2-40B4-BE49-F238E27FC236}">
                <a16:creationId xmlns:a16="http://schemas.microsoft.com/office/drawing/2014/main" id="{E09AA4F6-9CBF-53A8-8FE8-0BAB0E7DC989}"/>
              </a:ext>
            </a:extLst>
          </p:cNvPr>
          <p:cNvSpPr/>
          <p:nvPr userDrawn="1"/>
        </p:nvSpPr>
        <p:spPr>
          <a:xfrm>
            <a:off x="1062566" y="1161412"/>
            <a:ext cx="10221119" cy="4831742"/>
          </a:xfrm>
          <a:prstGeom prst="rect">
            <a:avLst/>
          </a:prstGeom>
          <a:solidFill>
            <a:schemeClr val="accent2"/>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0" name="Google Shape;328;p33">
            <a:extLst>
              <a:ext uri="{FF2B5EF4-FFF2-40B4-BE49-F238E27FC236}">
                <a16:creationId xmlns:a16="http://schemas.microsoft.com/office/drawing/2014/main" id="{CBE4E0BD-29C0-46EA-4A2D-401DD12AEC12}"/>
              </a:ext>
            </a:extLst>
          </p:cNvPr>
          <p:cNvSpPr/>
          <p:nvPr userDrawn="1"/>
        </p:nvSpPr>
        <p:spPr>
          <a:xfrm>
            <a:off x="858371" y="800100"/>
            <a:ext cx="10221119" cy="4953001"/>
          </a:xfrm>
          <a:prstGeom prst="rect">
            <a:avLst/>
          </a:prstGeom>
          <a:solidFill>
            <a:schemeClr val="bg1"/>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ln>
                <a:noFill/>
              </a:ln>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D27EDEC9-86BE-FDB1-3BAE-F5FF0934CA0A}"/>
              </a:ext>
            </a:extLst>
          </p:cNvPr>
          <p:cNvSpPr>
            <a:spLocks noGrp="1"/>
          </p:cNvSpPr>
          <p:nvPr>
            <p:ph type="ctrTitle"/>
          </p:nvPr>
        </p:nvSpPr>
        <p:spPr>
          <a:xfrm>
            <a:off x="1463040" y="2240280"/>
            <a:ext cx="4873752" cy="1709928"/>
          </a:xfrm>
        </p:spPr>
        <p:txBody>
          <a:bodyPr anchor="b">
            <a:noAutofit/>
          </a:bodyPr>
          <a:lstStyle>
            <a:lvl1pPr marL="0" indent="0" algn="l">
              <a:lnSpc>
                <a:spcPct val="90000"/>
              </a:lnSpc>
              <a:defRPr sz="6000"/>
            </a:lvl1pPr>
          </a:lstStyle>
          <a:p>
            <a:r>
              <a:rPr lang="en-US" noProof="0" dirty="0"/>
              <a:t>Click to edit Master title style</a:t>
            </a:r>
          </a:p>
        </p:txBody>
      </p:sp>
      <p:sp>
        <p:nvSpPr>
          <p:cNvPr id="15" name="Picture Placeholder 13">
            <a:extLst>
              <a:ext uri="{FF2B5EF4-FFF2-40B4-BE49-F238E27FC236}">
                <a16:creationId xmlns:a16="http://schemas.microsoft.com/office/drawing/2014/main" id="{BEF410E3-CEC7-640A-C8FD-08419E6C3300}"/>
              </a:ext>
            </a:extLst>
          </p:cNvPr>
          <p:cNvSpPr>
            <a:spLocks noGrp="1"/>
          </p:cNvSpPr>
          <p:nvPr>
            <p:ph type="pic" sz="quarter" idx="10"/>
          </p:nvPr>
        </p:nvSpPr>
        <p:spPr>
          <a:xfrm>
            <a:off x="7246779" y="800099"/>
            <a:ext cx="3834628" cy="4953001"/>
          </a:xfr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a:buNone/>
              <a:defRPr lang="en-US" sz="1800">
                <a:ln>
                  <a:noFill/>
                </a:ln>
                <a:solidFill>
                  <a:schemeClr val="tx1"/>
                </a:solidFill>
              </a:defRPr>
            </a:lvl1pPr>
          </a:lstStyle>
          <a:p>
            <a:pPr marL="0" lvl="0" algn="ctr"/>
            <a:endParaRPr lang="en-US" noProof="0" dirty="0"/>
          </a:p>
        </p:txBody>
      </p:sp>
      <p:pic>
        <p:nvPicPr>
          <p:cNvPr id="4" name="Picture 3" descr="A group of logos with text&#10;&#10;AI-generated content may be incorrect.">
            <a:extLst>
              <a:ext uri="{FF2B5EF4-FFF2-40B4-BE49-F238E27FC236}">
                <a16:creationId xmlns:a16="http://schemas.microsoft.com/office/drawing/2014/main" id="{1C02FF00-99C1-4419-EF77-146579B50F56}"/>
              </a:ext>
            </a:extLst>
          </p:cNvPr>
          <p:cNvPicPr>
            <a:picLocks noChangeAspect="1"/>
          </p:cNvPicPr>
          <p:nvPr userDrawn="1"/>
        </p:nvPicPr>
        <p:blipFill>
          <a:blip r:embed="rId2"/>
          <a:stretch>
            <a:fillRect/>
          </a:stretch>
        </p:blipFill>
        <p:spPr>
          <a:xfrm>
            <a:off x="1388058" y="4098658"/>
            <a:ext cx="2639874" cy="1286436"/>
          </a:xfrm>
          <a:prstGeom prst="rect">
            <a:avLst/>
          </a:prstGeom>
        </p:spPr>
      </p:pic>
    </p:spTree>
    <p:extLst>
      <p:ext uri="{BB962C8B-B14F-4D97-AF65-F5344CB8AC3E}">
        <p14:creationId xmlns:p14="http://schemas.microsoft.com/office/powerpoint/2010/main" val="3797591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Agenda">
    <p:bg>
      <p:bgPr>
        <a:solidFill>
          <a:schemeClr val="accent5"/>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lvl1pPr>
              <a:defRPr>
                <a:latin typeface="Isidora" pitchFamily="2" charset="77"/>
              </a:defRPr>
            </a:lvl1pPr>
          </a:lstStyle>
          <a:p>
            <a:fld id="{8D0AFDD5-844D-364D-8AEC-50CF4D36D55D}" type="slidenum">
              <a:rPr lang="en-US" smtClean="0"/>
              <a:pPr/>
              <a:t>‹#›</a:t>
            </a:fld>
            <a:endParaRPr lang="en-US"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lvl1pPr>
              <a:defRPr>
                <a:latin typeface="Isidora" pitchFamily="2" charset="77"/>
              </a:defRPr>
            </a:lvl1pPr>
          </a:lstStyle>
          <a:p>
            <a:r>
              <a:rPr lang="en-US" dirty="0"/>
              <a:t>Presentation title</a:t>
            </a:r>
          </a:p>
        </p:txBody>
      </p:sp>
      <p:sp>
        <p:nvSpPr>
          <p:cNvPr id="2" name="Google Shape;1251;p56">
            <a:extLst>
              <a:ext uri="{FF2B5EF4-FFF2-40B4-BE49-F238E27FC236}">
                <a16:creationId xmlns:a16="http://schemas.microsoft.com/office/drawing/2014/main" id="{D7DFF568-D783-DF24-2153-2BB37C660201}"/>
              </a:ext>
            </a:extLst>
          </p:cNvPr>
          <p:cNvSpPr/>
          <p:nvPr userDrawn="1"/>
        </p:nvSpPr>
        <p:spPr>
          <a:xfrm>
            <a:off x="7772393" y="652380"/>
            <a:ext cx="5519820" cy="5519820"/>
          </a:xfrm>
          <a:prstGeom prst="ellipse">
            <a:avLst/>
          </a:prstGeom>
          <a:solidFill>
            <a:schemeClr val="accent4"/>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3" name="Picture Placeholder 9">
            <a:extLst>
              <a:ext uri="{FF2B5EF4-FFF2-40B4-BE49-F238E27FC236}">
                <a16:creationId xmlns:a16="http://schemas.microsoft.com/office/drawing/2014/main" id="{1827BFC9-5346-7CA8-6244-D6615512B57E}"/>
              </a:ext>
            </a:extLst>
          </p:cNvPr>
          <p:cNvSpPr>
            <a:spLocks noGrp="1" noChangeAspect="1"/>
          </p:cNvSpPr>
          <p:nvPr>
            <p:ph type="pic" sz="quarter" idx="10"/>
          </p:nvPr>
        </p:nvSpPr>
        <p:spPr>
          <a:xfrm>
            <a:off x="7668176" y="475944"/>
            <a:ext cx="5471751" cy="5471751"/>
          </a:xfrm>
          <a:prstGeom prst="ellipse">
            <a:avLst/>
          </a:prstGeom>
          <a:solidFill>
            <a:schemeClr val="accent1"/>
          </a:solidFill>
          <a:ln w="25400">
            <a:solidFill>
              <a:schemeClr val="tx1"/>
            </a:solidFill>
          </a:ln>
        </p:spPr>
        <p:txBody>
          <a:bodyPr anchor="ctr"/>
          <a:lstStyle>
            <a:lvl1pPr marL="0" indent="0" algn="ctr">
              <a:buNone/>
              <a:defRPr/>
            </a:lvl1pPr>
          </a:lstStyle>
          <a:p>
            <a:endParaRPr lang="en-US" noProof="0"/>
          </a:p>
        </p:txBody>
      </p:sp>
    </p:spTree>
    <p:extLst>
      <p:ext uri="{BB962C8B-B14F-4D97-AF65-F5344CB8AC3E}">
        <p14:creationId xmlns:p14="http://schemas.microsoft.com/office/powerpoint/2010/main" val="2941387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solidFill>
          <a:schemeClr val="accent4"/>
        </a:solidFill>
        <a:effectLst/>
      </p:bgPr>
    </p:bg>
    <p:spTree>
      <p:nvGrpSpPr>
        <p:cNvPr id="1" name=""/>
        <p:cNvGrpSpPr/>
        <p:nvPr/>
      </p:nvGrpSpPr>
      <p:grpSpPr>
        <a:xfrm>
          <a:off x="0" y="0"/>
          <a:ext cx="0" cy="0"/>
          <a:chOff x="0" y="0"/>
          <a:chExt cx="0" cy="0"/>
        </a:xfrm>
      </p:grpSpPr>
      <p:sp>
        <p:nvSpPr>
          <p:cNvPr id="8" name="Google Shape;327;p33">
            <a:extLst>
              <a:ext uri="{FF2B5EF4-FFF2-40B4-BE49-F238E27FC236}">
                <a16:creationId xmlns:a16="http://schemas.microsoft.com/office/drawing/2014/main" id="{E09AA4F6-9CBF-53A8-8FE8-0BAB0E7DC989}"/>
              </a:ext>
            </a:extLst>
          </p:cNvPr>
          <p:cNvSpPr/>
          <p:nvPr userDrawn="1"/>
        </p:nvSpPr>
        <p:spPr>
          <a:xfrm>
            <a:off x="1062566" y="1161412"/>
            <a:ext cx="10221119" cy="4831742"/>
          </a:xfrm>
          <a:prstGeom prst="rect">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0" name="Google Shape;328;p33">
            <a:extLst>
              <a:ext uri="{FF2B5EF4-FFF2-40B4-BE49-F238E27FC236}">
                <a16:creationId xmlns:a16="http://schemas.microsoft.com/office/drawing/2014/main" id="{CBE4E0BD-29C0-46EA-4A2D-401DD12AEC12}"/>
              </a:ext>
            </a:extLst>
          </p:cNvPr>
          <p:cNvSpPr/>
          <p:nvPr userDrawn="1"/>
        </p:nvSpPr>
        <p:spPr>
          <a:xfrm>
            <a:off x="858371" y="800100"/>
            <a:ext cx="10221119" cy="4953001"/>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D27EDEC9-86BE-FDB1-3BAE-F5FF0934CA0A}"/>
              </a:ext>
            </a:extLst>
          </p:cNvPr>
          <p:cNvSpPr>
            <a:spLocks noGrp="1"/>
          </p:cNvSpPr>
          <p:nvPr>
            <p:ph type="ctrTitle"/>
          </p:nvPr>
        </p:nvSpPr>
        <p:spPr>
          <a:xfrm>
            <a:off x="1527048" y="1901952"/>
            <a:ext cx="4873752" cy="1709928"/>
          </a:xfrm>
        </p:spPr>
        <p:txBody>
          <a:bodyPr anchor="t">
            <a:noAutofit/>
          </a:bodyPr>
          <a:lstStyle>
            <a:lvl1pPr marL="0" indent="0" algn="l">
              <a:lnSpc>
                <a:spcPct val="90000"/>
              </a:lnSpc>
              <a:defRPr sz="6000"/>
            </a:lvl1pPr>
          </a:lstStyle>
          <a:p>
            <a:r>
              <a:rPr lang="en-US" noProof="0" dirty="0"/>
              <a:t>Click to edit Master title style</a:t>
            </a:r>
          </a:p>
        </p:txBody>
      </p:sp>
      <p:sp>
        <p:nvSpPr>
          <p:cNvPr id="3" name="Subtitle 2">
            <a:extLst>
              <a:ext uri="{FF2B5EF4-FFF2-40B4-BE49-F238E27FC236}">
                <a16:creationId xmlns:a16="http://schemas.microsoft.com/office/drawing/2014/main" id="{61EF6069-AEE4-3455-508E-4B9EE30F0CB8}"/>
              </a:ext>
            </a:extLst>
          </p:cNvPr>
          <p:cNvSpPr>
            <a:spLocks noGrp="1"/>
          </p:cNvSpPr>
          <p:nvPr>
            <p:ph type="subTitle" idx="1"/>
          </p:nvPr>
        </p:nvSpPr>
        <p:spPr>
          <a:xfrm>
            <a:off x="1527048" y="3108960"/>
            <a:ext cx="3913632" cy="1883664"/>
          </a:xfrm>
        </p:spPr>
        <p:txBody>
          <a:bodyPr>
            <a:noAutofit/>
          </a:bodyPr>
          <a:lstStyle>
            <a:lvl1pPr marL="0" indent="0" algn="l">
              <a:lnSpc>
                <a:spcPct val="100000"/>
              </a:lnSpc>
              <a:spcBef>
                <a:spcPts val="1000"/>
              </a:spcBef>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5" name="Picture Placeholder 13">
            <a:extLst>
              <a:ext uri="{FF2B5EF4-FFF2-40B4-BE49-F238E27FC236}">
                <a16:creationId xmlns:a16="http://schemas.microsoft.com/office/drawing/2014/main" id="{BEF410E3-CEC7-640A-C8FD-08419E6C3300}"/>
              </a:ext>
            </a:extLst>
          </p:cNvPr>
          <p:cNvSpPr>
            <a:spLocks noGrp="1"/>
          </p:cNvSpPr>
          <p:nvPr>
            <p:ph type="pic" sz="quarter" idx="10"/>
          </p:nvPr>
        </p:nvSpPr>
        <p:spPr>
          <a:xfrm>
            <a:off x="6443482" y="812292"/>
            <a:ext cx="4636008" cy="4928616"/>
          </a:xfr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a:buNone/>
              <a:defRPr lang="en-US" sz="1800">
                <a:solidFill>
                  <a:schemeClr val="tx1"/>
                </a:solidFill>
              </a:defRPr>
            </a:lvl1pPr>
          </a:lstStyle>
          <a:p>
            <a:pPr marL="0" lvl="0" algn="ctr"/>
            <a:endParaRPr lang="en-US" noProof="0"/>
          </a:p>
        </p:txBody>
      </p:sp>
    </p:spTree>
    <p:extLst>
      <p:ext uri="{BB962C8B-B14F-4D97-AF65-F5344CB8AC3E}">
        <p14:creationId xmlns:p14="http://schemas.microsoft.com/office/powerpoint/2010/main" val="702356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a:xfrm>
            <a:off x="838200" y="6400904"/>
            <a:ext cx="365760" cy="246888"/>
          </a:xfrm>
          <a:prstGeom prst="rect">
            <a:avLst/>
          </a:prstGeom>
        </p:spPr>
        <p:txBody>
          <a:bodyPr/>
          <a:lstStyle/>
          <a:p>
            <a:fld id="{8D0AFDD5-844D-364D-8AEC-50CF4D36D55D}" type="slidenum">
              <a:rPr lang="en-US" noProof="0" smtClean="0"/>
              <a:t>‹#›</a:t>
            </a:fld>
            <a:endParaRPr lang="en-US" noProof="0"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a:xfrm>
            <a:off x="5364480" y="6400904"/>
            <a:ext cx="1463040" cy="246888"/>
          </a:xfrm>
          <a:prstGeom prst="rect">
            <a:avLst/>
          </a:prstGeom>
        </p:spPr>
        <p:txBody>
          <a:bodyPr/>
          <a:lstStyle/>
          <a:p>
            <a:r>
              <a:rPr lang="en-US" noProof="0"/>
              <a:t>Presentation title</a:t>
            </a:r>
          </a:p>
        </p:txBody>
      </p:sp>
    </p:spTree>
    <p:extLst>
      <p:ext uri="{BB962C8B-B14F-4D97-AF65-F5344CB8AC3E}">
        <p14:creationId xmlns:p14="http://schemas.microsoft.com/office/powerpoint/2010/main" val="4065683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accent5"/>
        </a:solidFill>
        <a:effectLst/>
      </p:bgPr>
    </p:bg>
    <p:spTree>
      <p:nvGrpSpPr>
        <p:cNvPr id="1" name=""/>
        <p:cNvGrpSpPr/>
        <p:nvPr/>
      </p:nvGrpSpPr>
      <p:grpSpPr>
        <a:xfrm>
          <a:off x="0" y="0"/>
          <a:ext cx="0" cy="0"/>
          <a:chOff x="0" y="0"/>
          <a:chExt cx="0" cy="0"/>
        </a:xfrm>
      </p:grpSpPr>
      <p:sp>
        <p:nvSpPr>
          <p:cNvPr id="8" name="Google Shape;1251;p56">
            <a:extLst>
              <a:ext uri="{FF2B5EF4-FFF2-40B4-BE49-F238E27FC236}">
                <a16:creationId xmlns:a16="http://schemas.microsoft.com/office/drawing/2014/main" id="{5BDBB369-4213-AA70-D2DD-33F4E9E1F195}"/>
              </a:ext>
            </a:extLst>
          </p:cNvPr>
          <p:cNvSpPr/>
          <p:nvPr userDrawn="1"/>
        </p:nvSpPr>
        <p:spPr>
          <a:xfrm>
            <a:off x="1072604" y="2632335"/>
            <a:ext cx="1622434" cy="1622434"/>
          </a:xfrm>
          <a:prstGeom prst="ellipse">
            <a:avLst/>
          </a:prstGeom>
          <a:solidFill>
            <a:schemeClr val="accent3"/>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0" name="Google Shape;1251;p56">
            <a:extLst>
              <a:ext uri="{FF2B5EF4-FFF2-40B4-BE49-F238E27FC236}">
                <a16:creationId xmlns:a16="http://schemas.microsoft.com/office/drawing/2014/main" id="{3BF27898-0ACC-24EB-589A-96F29C94157A}"/>
              </a:ext>
            </a:extLst>
          </p:cNvPr>
          <p:cNvSpPr/>
          <p:nvPr userDrawn="1"/>
        </p:nvSpPr>
        <p:spPr>
          <a:xfrm>
            <a:off x="3235665" y="2604806"/>
            <a:ext cx="1622434" cy="1622434"/>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2" name="Google Shape;1251;p56">
            <a:extLst>
              <a:ext uri="{FF2B5EF4-FFF2-40B4-BE49-F238E27FC236}">
                <a16:creationId xmlns:a16="http://schemas.microsoft.com/office/drawing/2014/main" id="{62CA34BE-87A5-8F47-C395-886E6870CF67}"/>
              </a:ext>
            </a:extLst>
          </p:cNvPr>
          <p:cNvSpPr/>
          <p:nvPr userDrawn="1"/>
        </p:nvSpPr>
        <p:spPr>
          <a:xfrm>
            <a:off x="5415148" y="2596258"/>
            <a:ext cx="1622434" cy="1622434"/>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4" name="Google Shape;1251;p56">
            <a:extLst>
              <a:ext uri="{FF2B5EF4-FFF2-40B4-BE49-F238E27FC236}">
                <a16:creationId xmlns:a16="http://schemas.microsoft.com/office/drawing/2014/main" id="{E432D5F8-7F62-B5A0-F3AC-814BFBEEB0ED}"/>
              </a:ext>
            </a:extLst>
          </p:cNvPr>
          <p:cNvSpPr/>
          <p:nvPr userDrawn="1"/>
        </p:nvSpPr>
        <p:spPr>
          <a:xfrm>
            <a:off x="7530416" y="2607222"/>
            <a:ext cx="1622434" cy="1622434"/>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6" name="Google Shape;1251;p56">
            <a:extLst>
              <a:ext uri="{FF2B5EF4-FFF2-40B4-BE49-F238E27FC236}">
                <a16:creationId xmlns:a16="http://schemas.microsoft.com/office/drawing/2014/main" id="{FBCE3915-CF40-BF29-2DBB-D9F447CC7555}"/>
              </a:ext>
            </a:extLst>
          </p:cNvPr>
          <p:cNvSpPr/>
          <p:nvPr userDrawn="1"/>
        </p:nvSpPr>
        <p:spPr>
          <a:xfrm>
            <a:off x="9709899" y="2598674"/>
            <a:ext cx="1622434" cy="1622434"/>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21" name="Text Placeholder 19">
            <a:extLst>
              <a:ext uri="{FF2B5EF4-FFF2-40B4-BE49-F238E27FC236}">
                <a16:creationId xmlns:a16="http://schemas.microsoft.com/office/drawing/2014/main" id="{811789E5-14E6-E7AB-C9D8-6E51B4544B23}"/>
              </a:ext>
            </a:extLst>
          </p:cNvPr>
          <p:cNvSpPr>
            <a:spLocks noGrp="1"/>
          </p:cNvSpPr>
          <p:nvPr>
            <p:ph type="body" sz="quarter" idx="13" hasCustomPrompt="1"/>
          </p:nvPr>
        </p:nvSpPr>
        <p:spPr>
          <a:xfrm>
            <a:off x="986726" y="2523744"/>
            <a:ext cx="1622425" cy="1622425"/>
          </a:xfrm>
          <a:prstGeom prst="ellipse">
            <a:avLst/>
          </a:prstGeom>
          <a:solidFill>
            <a:schemeClr val="accent2"/>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dirty="0"/>
              <a:t>0</a:t>
            </a:r>
          </a:p>
        </p:txBody>
      </p:sp>
      <p:sp>
        <p:nvSpPr>
          <p:cNvPr id="22" name="Text Placeholder 19">
            <a:extLst>
              <a:ext uri="{FF2B5EF4-FFF2-40B4-BE49-F238E27FC236}">
                <a16:creationId xmlns:a16="http://schemas.microsoft.com/office/drawing/2014/main" id="{AC40220B-3ED2-1841-92D5-C0056EF47402}"/>
              </a:ext>
            </a:extLst>
          </p:cNvPr>
          <p:cNvSpPr>
            <a:spLocks noGrp="1"/>
          </p:cNvSpPr>
          <p:nvPr>
            <p:ph type="body" sz="quarter" idx="14" hasCustomPrompt="1"/>
          </p:nvPr>
        </p:nvSpPr>
        <p:spPr>
          <a:xfrm>
            <a:off x="3154680" y="2523744"/>
            <a:ext cx="1622425" cy="1622425"/>
          </a:xfrm>
          <a:prstGeom prst="ellipse">
            <a:avLst/>
          </a:prstGeom>
          <a:solidFill>
            <a:schemeClr val="tx2"/>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a:t>0</a:t>
            </a:r>
          </a:p>
        </p:txBody>
      </p:sp>
      <p:sp>
        <p:nvSpPr>
          <p:cNvPr id="23" name="Text Placeholder 19">
            <a:extLst>
              <a:ext uri="{FF2B5EF4-FFF2-40B4-BE49-F238E27FC236}">
                <a16:creationId xmlns:a16="http://schemas.microsoft.com/office/drawing/2014/main" id="{B8BC651C-16ED-1741-08D3-8BA2D618C650}"/>
              </a:ext>
            </a:extLst>
          </p:cNvPr>
          <p:cNvSpPr>
            <a:spLocks noGrp="1"/>
          </p:cNvSpPr>
          <p:nvPr>
            <p:ph type="body" sz="quarter" idx="15" hasCustomPrompt="1"/>
          </p:nvPr>
        </p:nvSpPr>
        <p:spPr>
          <a:xfrm>
            <a:off x="5330952" y="2523744"/>
            <a:ext cx="1622425" cy="1622425"/>
          </a:xfrm>
          <a:prstGeom prst="ellipse">
            <a:avLst/>
          </a:prstGeom>
          <a:solidFill>
            <a:schemeClr val="accent4"/>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a:t>0</a:t>
            </a:r>
          </a:p>
        </p:txBody>
      </p:sp>
      <p:sp>
        <p:nvSpPr>
          <p:cNvPr id="24" name="Text Placeholder 19">
            <a:extLst>
              <a:ext uri="{FF2B5EF4-FFF2-40B4-BE49-F238E27FC236}">
                <a16:creationId xmlns:a16="http://schemas.microsoft.com/office/drawing/2014/main" id="{B42AFC50-5862-D501-9586-4A96D4DA667F}"/>
              </a:ext>
            </a:extLst>
          </p:cNvPr>
          <p:cNvSpPr>
            <a:spLocks noGrp="1"/>
          </p:cNvSpPr>
          <p:nvPr>
            <p:ph type="body" sz="quarter" idx="16" hasCustomPrompt="1"/>
          </p:nvPr>
        </p:nvSpPr>
        <p:spPr>
          <a:xfrm>
            <a:off x="7443216" y="2523744"/>
            <a:ext cx="1622425" cy="1622425"/>
          </a:xfrm>
          <a:prstGeom prst="ellipse">
            <a:avLst/>
          </a:prstGeom>
          <a:solidFill>
            <a:schemeClr val="accent2"/>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dirty="0"/>
              <a:t>0</a:t>
            </a:r>
          </a:p>
        </p:txBody>
      </p:sp>
      <p:sp>
        <p:nvSpPr>
          <p:cNvPr id="25" name="Text Placeholder 19">
            <a:extLst>
              <a:ext uri="{FF2B5EF4-FFF2-40B4-BE49-F238E27FC236}">
                <a16:creationId xmlns:a16="http://schemas.microsoft.com/office/drawing/2014/main" id="{45772425-B358-35A8-C707-76C81B500EDA}"/>
              </a:ext>
            </a:extLst>
          </p:cNvPr>
          <p:cNvSpPr>
            <a:spLocks noGrp="1"/>
          </p:cNvSpPr>
          <p:nvPr>
            <p:ph type="body" sz="quarter" idx="17" hasCustomPrompt="1"/>
          </p:nvPr>
        </p:nvSpPr>
        <p:spPr>
          <a:xfrm>
            <a:off x="9628632" y="2523744"/>
            <a:ext cx="1622425" cy="1622425"/>
          </a:xfrm>
          <a:prstGeom prst="ellipse">
            <a:avLst/>
          </a:prstGeom>
          <a:solidFill>
            <a:schemeClr val="accent4"/>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dirty="0"/>
              <a:t>0</a:t>
            </a:r>
          </a:p>
        </p:txBody>
      </p:sp>
      <p:sp>
        <p:nvSpPr>
          <p:cNvPr id="27" name="Text Placeholder 26">
            <a:extLst>
              <a:ext uri="{FF2B5EF4-FFF2-40B4-BE49-F238E27FC236}">
                <a16:creationId xmlns:a16="http://schemas.microsoft.com/office/drawing/2014/main" id="{B0B8A0CF-58B1-629F-C8DB-238E5114277C}"/>
              </a:ext>
            </a:extLst>
          </p:cNvPr>
          <p:cNvSpPr>
            <a:spLocks noGrp="1"/>
          </p:cNvSpPr>
          <p:nvPr>
            <p:ph type="body" sz="quarter" idx="18"/>
          </p:nvPr>
        </p:nvSpPr>
        <p:spPr>
          <a:xfrm>
            <a:off x="824102" y="4407408"/>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28" name="Text Placeholder 26">
            <a:extLst>
              <a:ext uri="{FF2B5EF4-FFF2-40B4-BE49-F238E27FC236}">
                <a16:creationId xmlns:a16="http://schemas.microsoft.com/office/drawing/2014/main" id="{3973DBDD-5F4C-3094-B5AB-751AF360379C}"/>
              </a:ext>
            </a:extLst>
          </p:cNvPr>
          <p:cNvSpPr>
            <a:spLocks noGrp="1"/>
          </p:cNvSpPr>
          <p:nvPr>
            <p:ph type="body" sz="quarter" idx="19"/>
          </p:nvPr>
        </p:nvSpPr>
        <p:spPr>
          <a:xfrm>
            <a:off x="2992056" y="4408998"/>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29" name="Text Placeholder 26">
            <a:extLst>
              <a:ext uri="{FF2B5EF4-FFF2-40B4-BE49-F238E27FC236}">
                <a16:creationId xmlns:a16="http://schemas.microsoft.com/office/drawing/2014/main" id="{6A7033DE-A188-7F2B-B42D-3B4334B2C4BE}"/>
              </a:ext>
            </a:extLst>
          </p:cNvPr>
          <p:cNvSpPr>
            <a:spLocks noGrp="1"/>
          </p:cNvSpPr>
          <p:nvPr>
            <p:ph type="body" sz="quarter" idx="20"/>
          </p:nvPr>
        </p:nvSpPr>
        <p:spPr>
          <a:xfrm>
            <a:off x="5168328" y="4395938"/>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30" name="Text Placeholder 26">
            <a:extLst>
              <a:ext uri="{FF2B5EF4-FFF2-40B4-BE49-F238E27FC236}">
                <a16:creationId xmlns:a16="http://schemas.microsoft.com/office/drawing/2014/main" id="{82C8DA85-8265-9485-A51D-73E1629CC541}"/>
              </a:ext>
            </a:extLst>
          </p:cNvPr>
          <p:cNvSpPr>
            <a:spLocks noGrp="1"/>
          </p:cNvSpPr>
          <p:nvPr>
            <p:ph type="body" sz="quarter" idx="21"/>
          </p:nvPr>
        </p:nvSpPr>
        <p:spPr>
          <a:xfrm>
            <a:off x="7279858" y="4402240"/>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31" name="Text Placeholder 26">
            <a:extLst>
              <a:ext uri="{FF2B5EF4-FFF2-40B4-BE49-F238E27FC236}">
                <a16:creationId xmlns:a16="http://schemas.microsoft.com/office/drawing/2014/main" id="{20594F27-59D4-99D2-77B5-71915573EDA4}"/>
              </a:ext>
            </a:extLst>
          </p:cNvPr>
          <p:cNvSpPr>
            <a:spLocks noGrp="1"/>
          </p:cNvSpPr>
          <p:nvPr>
            <p:ph type="body" sz="quarter" idx="22"/>
          </p:nvPr>
        </p:nvSpPr>
        <p:spPr>
          <a:xfrm>
            <a:off x="9466008" y="4402240"/>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p>
            <a:fld id="{8D0AFDD5-844D-364D-8AEC-50CF4D36D55D}" type="slidenum">
              <a:rPr lang="en-US" noProof="0" smtClean="0"/>
              <a:t>‹#›</a:t>
            </a:fld>
            <a:endParaRPr lang="en-US" noProof="0"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p>
            <a:r>
              <a:rPr lang="en-US" noProof="0"/>
              <a:t>Presentation title</a:t>
            </a:r>
          </a:p>
        </p:txBody>
      </p:sp>
    </p:spTree>
    <p:extLst>
      <p:ext uri="{BB962C8B-B14F-4D97-AF65-F5344CB8AC3E}">
        <p14:creationId xmlns:p14="http://schemas.microsoft.com/office/powerpoint/2010/main" val="748925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bg>
      <p:bgPr>
        <a:solidFill>
          <a:schemeClr val="tx2"/>
        </a:solidFill>
        <a:effectLst/>
      </p:bgPr>
    </p:bg>
    <p:spTree>
      <p:nvGrpSpPr>
        <p:cNvPr id="1" name=""/>
        <p:cNvGrpSpPr/>
        <p:nvPr/>
      </p:nvGrpSpPr>
      <p:grpSpPr>
        <a:xfrm>
          <a:off x="0" y="0"/>
          <a:ext cx="0" cy="0"/>
          <a:chOff x="0" y="0"/>
          <a:chExt cx="0" cy="0"/>
        </a:xfrm>
      </p:grpSpPr>
      <p:sp>
        <p:nvSpPr>
          <p:cNvPr id="8" name="Google Shape;327;p33">
            <a:extLst>
              <a:ext uri="{FF2B5EF4-FFF2-40B4-BE49-F238E27FC236}">
                <a16:creationId xmlns:a16="http://schemas.microsoft.com/office/drawing/2014/main" id="{F51DD675-2DC4-A4BE-C624-3048A2E666B7}"/>
              </a:ext>
            </a:extLst>
          </p:cNvPr>
          <p:cNvSpPr/>
          <p:nvPr userDrawn="1"/>
        </p:nvSpPr>
        <p:spPr>
          <a:xfrm>
            <a:off x="809553" y="1012104"/>
            <a:ext cx="6957749" cy="5061732"/>
          </a:xfrm>
          <a:prstGeom prst="rect">
            <a:avLst/>
          </a:prstGeom>
          <a:solidFill>
            <a:schemeClr val="accent4"/>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2" name="Google Shape;328;p33">
            <a:extLst>
              <a:ext uri="{FF2B5EF4-FFF2-40B4-BE49-F238E27FC236}">
                <a16:creationId xmlns:a16="http://schemas.microsoft.com/office/drawing/2014/main" id="{A0952ED0-9FCB-B6D2-E806-E2663B8961D0}"/>
              </a:ext>
            </a:extLst>
          </p:cNvPr>
          <p:cNvSpPr/>
          <p:nvPr userDrawn="1"/>
        </p:nvSpPr>
        <p:spPr>
          <a:xfrm>
            <a:off x="600338" y="782757"/>
            <a:ext cx="6957749" cy="5061732"/>
          </a:xfrm>
          <a:prstGeom prst="rect">
            <a:avLst/>
          </a:prstGeom>
          <a:solidFill>
            <a:schemeClr val="accent5"/>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BF01426A-0740-2EB9-FC34-9C043459357E}"/>
              </a:ext>
            </a:extLst>
          </p:cNvPr>
          <p:cNvSpPr>
            <a:spLocks noGrp="1"/>
          </p:cNvSpPr>
          <p:nvPr>
            <p:ph type="title"/>
          </p:nvPr>
        </p:nvSpPr>
        <p:spPr>
          <a:xfrm>
            <a:off x="1389888" y="1719072"/>
            <a:ext cx="5038344" cy="1709928"/>
          </a:xfrm>
        </p:spPr>
        <p:txBody>
          <a:bodyPr/>
          <a:lstStyle>
            <a:lvl1pPr algn="l">
              <a:lnSpc>
                <a:spcPct val="90000"/>
              </a:lnSpc>
              <a:defRPr/>
            </a:lvl1pPr>
          </a:lstStyle>
          <a:p>
            <a:r>
              <a:rPr lang="en-US" noProof="0"/>
              <a:t>Click to edit Master title style</a:t>
            </a:r>
          </a:p>
        </p:txBody>
      </p:sp>
      <p:sp>
        <p:nvSpPr>
          <p:cNvPr id="10" name="Picture Placeholder 9">
            <a:extLst>
              <a:ext uri="{FF2B5EF4-FFF2-40B4-BE49-F238E27FC236}">
                <a16:creationId xmlns:a16="http://schemas.microsoft.com/office/drawing/2014/main" id="{0BC3CDDF-FEA3-712D-9071-515D264F06E7}"/>
              </a:ext>
            </a:extLst>
          </p:cNvPr>
          <p:cNvSpPr>
            <a:spLocks noGrp="1"/>
          </p:cNvSpPr>
          <p:nvPr>
            <p:ph type="pic" sz="quarter" idx="13"/>
          </p:nvPr>
        </p:nvSpPr>
        <p:spPr>
          <a:xfrm>
            <a:off x="8296656" y="0"/>
            <a:ext cx="3895344" cy="6858000"/>
          </a:xfrm>
          <a:solidFill>
            <a:schemeClr val="accent1"/>
          </a:solidFill>
        </p:spPr>
        <p:txBody>
          <a:bodyPr anchor="ctr"/>
          <a:lstStyle>
            <a:lvl1pPr marL="0" indent="0" algn="ctr">
              <a:buNone/>
              <a:defRPr/>
            </a:lvl1pPr>
          </a:lstStyle>
          <a:p>
            <a:endParaRPr lang="en-US" noProof="0"/>
          </a:p>
        </p:txBody>
      </p:sp>
      <p:sp>
        <p:nvSpPr>
          <p:cNvPr id="3" name="Content Placeholder 2">
            <a:extLst>
              <a:ext uri="{FF2B5EF4-FFF2-40B4-BE49-F238E27FC236}">
                <a16:creationId xmlns:a16="http://schemas.microsoft.com/office/drawing/2014/main" id="{A00F6C1B-F86D-84E1-F13C-1A2310E172C3}"/>
              </a:ext>
            </a:extLst>
          </p:cNvPr>
          <p:cNvSpPr>
            <a:spLocks noGrp="1"/>
          </p:cNvSpPr>
          <p:nvPr>
            <p:ph idx="1"/>
          </p:nvPr>
        </p:nvSpPr>
        <p:spPr>
          <a:xfrm>
            <a:off x="1389888" y="3054096"/>
            <a:ext cx="5010912" cy="2130552"/>
          </a:xfrm>
        </p:spPr>
        <p:txBody>
          <a:bodyPr/>
          <a:lstStyle>
            <a:lvl1pPr marL="54864" indent="0">
              <a:lnSpc>
                <a:spcPct val="120000"/>
              </a:lnSpc>
              <a:spcBef>
                <a:spcPts val="0"/>
              </a:spcBef>
              <a:buNone/>
              <a:defRPr sz="1600"/>
            </a:lvl1pPr>
            <a:lvl2pPr>
              <a:defRPr sz="1400"/>
            </a:lvl2pPr>
            <a:lvl3pPr>
              <a:defRPr sz="1200"/>
            </a:lvl3pPr>
            <a:lvl4pPr>
              <a:defRPr sz="1100"/>
            </a:lvl4pPr>
            <a:lvl5pPr>
              <a:defRPr sz="1100"/>
            </a:lvl5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a:xfrm>
            <a:off x="3962400" y="6400904"/>
            <a:ext cx="365760" cy="246888"/>
          </a:xfrm>
        </p:spPr>
        <p:txBody>
          <a:bodyPr/>
          <a:lstStyle>
            <a:lvl1pPr>
              <a:defRPr>
                <a:solidFill>
                  <a:schemeClr val="bg1"/>
                </a:solidFill>
              </a:defRPr>
            </a:lvl1pPr>
          </a:lstStyle>
          <a:p>
            <a:fld id="{8D0AFDD5-844D-364D-8AEC-50CF4D36D55D}" type="slidenum">
              <a:rPr lang="en-US" noProof="0" smtClean="0"/>
              <a:pPr/>
              <a:t>‹#›</a:t>
            </a:fld>
            <a:endParaRPr lang="en-US" noProof="0" dirty="0"/>
          </a:p>
        </p:txBody>
      </p:sp>
      <p:grpSp>
        <p:nvGrpSpPr>
          <p:cNvPr id="13" name="Group 12">
            <a:extLst>
              <a:ext uri="{FF2B5EF4-FFF2-40B4-BE49-F238E27FC236}">
                <a16:creationId xmlns:a16="http://schemas.microsoft.com/office/drawing/2014/main" id="{0C63F889-82B6-D594-DA07-4C82AE33663F}"/>
              </a:ext>
            </a:extLst>
          </p:cNvPr>
          <p:cNvGrpSpPr/>
          <p:nvPr userDrawn="1"/>
        </p:nvGrpSpPr>
        <p:grpSpPr>
          <a:xfrm>
            <a:off x="0" y="6527001"/>
            <a:ext cx="8294153" cy="5617"/>
            <a:chOff x="0" y="6527001"/>
            <a:chExt cx="8294153" cy="5617"/>
          </a:xfrm>
        </p:grpSpPr>
        <p:cxnSp>
          <p:nvCxnSpPr>
            <p:cNvPr id="14" name="Straight Connector 13">
              <a:extLst>
                <a:ext uri="{FF2B5EF4-FFF2-40B4-BE49-F238E27FC236}">
                  <a16:creationId xmlns:a16="http://schemas.microsoft.com/office/drawing/2014/main" id="{3F4BFE95-6DCA-752C-0F0C-CCAF1A576CD0}"/>
                </a:ext>
              </a:extLst>
            </p:cNvPr>
            <p:cNvCxnSpPr>
              <a:cxnSpLocks/>
            </p:cNvCxnSpPr>
            <p:nvPr/>
          </p:nvCxnSpPr>
          <p:spPr>
            <a:xfrm>
              <a:off x="0" y="6527001"/>
              <a:ext cx="3935513" cy="56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920C2FA-C2E7-21E2-09D0-3BA6B1BC2C1E}"/>
                </a:ext>
              </a:extLst>
            </p:cNvPr>
            <p:cNvCxnSpPr>
              <a:cxnSpLocks/>
            </p:cNvCxnSpPr>
            <p:nvPr/>
          </p:nvCxnSpPr>
          <p:spPr>
            <a:xfrm>
              <a:off x="4358640" y="6527001"/>
              <a:ext cx="3935513" cy="56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8208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1426A-0740-2EB9-FC34-9C043459357E}"/>
              </a:ext>
            </a:extLst>
          </p:cNvPr>
          <p:cNvSpPr>
            <a:spLocks noGrp="1"/>
          </p:cNvSpPr>
          <p:nvPr>
            <p:ph type="title"/>
          </p:nvPr>
        </p:nvSpPr>
        <p:spPr/>
        <p:txBody>
          <a:bodyPr/>
          <a:lstStyle/>
          <a:p>
            <a:r>
              <a:rPr lang="en-US" noProof="0"/>
              <a:t>Click to edit Master title style</a:t>
            </a:r>
          </a:p>
        </p:txBody>
      </p:sp>
      <p:sp>
        <p:nvSpPr>
          <p:cNvPr id="3" name="Content Placeholder 2">
            <a:extLst>
              <a:ext uri="{FF2B5EF4-FFF2-40B4-BE49-F238E27FC236}">
                <a16:creationId xmlns:a16="http://schemas.microsoft.com/office/drawing/2014/main" id="{A00F6C1B-F86D-84E1-F13C-1A2310E172C3}"/>
              </a:ext>
            </a:extLst>
          </p:cNvPr>
          <p:cNvSpPr>
            <a:spLocks noGrp="1"/>
          </p:cNvSpPr>
          <p:nvPr>
            <p:ph idx="1"/>
          </p:nvPr>
        </p:nvSpPr>
        <p:spPr>
          <a:xfrm>
            <a:off x="484632" y="1810512"/>
            <a:ext cx="11000232" cy="416052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p>
            <a:fld id="{8D0AFDD5-844D-364D-8AEC-50CF4D36D55D}" type="slidenum">
              <a:rPr lang="en-US" noProof="0" smtClean="0"/>
              <a:t>‹#›</a:t>
            </a:fld>
            <a:endParaRPr lang="en-US" noProof="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p>
            <a:r>
              <a:rPr lang="en-US" noProof="0"/>
              <a:t>Presentation title</a:t>
            </a:r>
          </a:p>
        </p:txBody>
      </p:sp>
    </p:spTree>
    <p:extLst>
      <p:ext uri="{BB962C8B-B14F-4D97-AF65-F5344CB8AC3E}">
        <p14:creationId xmlns:p14="http://schemas.microsoft.com/office/powerpoint/2010/main" val="1201349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accent3"/>
        </a:solidFill>
        <a:effectLst/>
      </p:bgPr>
    </p:bg>
    <p:spTree>
      <p:nvGrpSpPr>
        <p:cNvPr id="1" name=""/>
        <p:cNvGrpSpPr/>
        <p:nvPr/>
      </p:nvGrpSpPr>
      <p:grpSpPr>
        <a:xfrm>
          <a:off x="0" y="0"/>
          <a:ext cx="0" cy="0"/>
          <a:chOff x="0" y="0"/>
          <a:chExt cx="0" cy="0"/>
        </a:xfrm>
      </p:grpSpPr>
      <p:sp>
        <p:nvSpPr>
          <p:cNvPr id="12" name="Google Shape;327;p33">
            <a:extLst>
              <a:ext uri="{FF2B5EF4-FFF2-40B4-BE49-F238E27FC236}">
                <a16:creationId xmlns:a16="http://schemas.microsoft.com/office/drawing/2014/main" id="{EA1EE280-E44E-F71B-ED1B-CA8CEDEE6175}"/>
              </a:ext>
            </a:extLst>
          </p:cNvPr>
          <p:cNvSpPr/>
          <p:nvPr userDrawn="1"/>
        </p:nvSpPr>
        <p:spPr>
          <a:xfrm>
            <a:off x="1087280" y="1161412"/>
            <a:ext cx="10221119" cy="4831742"/>
          </a:xfrm>
          <a:prstGeom prst="rect">
            <a:avLst/>
          </a:prstGeom>
          <a:solidFill>
            <a:schemeClr val="accent4"/>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accent2">
                  <a:lumMod val="20000"/>
                  <a:lumOff val="80000"/>
                </a:schemeClr>
              </a:solidFill>
              <a:latin typeface="Karla"/>
              <a:ea typeface="Karla"/>
              <a:cs typeface="Karla"/>
              <a:sym typeface="Karla"/>
            </a:endParaRPr>
          </a:p>
        </p:txBody>
      </p:sp>
      <p:sp>
        <p:nvSpPr>
          <p:cNvPr id="14" name="Google Shape;328;p33">
            <a:extLst>
              <a:ext uri="{FF2B5EF4-FFF2-40B4-BE49-F238E27FC236}">
                <a16:creationId xmlns:a16="http://schemas.microsoft.com/office/drawing/2014/main" id="{332C8624-D848-DF0C-9104-7A2655E4A0FE}"/>
              </a:ext>
            </a:extLst>
          </p:cNvPr>
          <p:cNvSpPr/>
          <p:nvPr userDrawn="1"/>
        </p:nvSpPr>
        <p:spPr>
          <a:xfrm>
            <a:off x="858371" y="800100"/>
            <a:ext cx="10221119" cy="4953001"/>
          </a:xfrm>
          <a:prstGeom prst="rect">
            <a:avLst/>
          </a:prstGeom>
          <a:solidFill>
            <a:schemeClr val="bg1"/>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BF01426A-0740-2EB9-FC34-9C043459357E}"/>
              </a:ext>
            </a:extLst>
          </p:cNvPr>
          <p:cNvSpPr>
            <a:spLocks noGrp="1"/>
          </p:cNvSpPr>
          <p:nvPr>
            <p:ph type="title"/>
          </p:nvPr>
        </p:nvSpPr>
        <p:spPr>
          <a:xfrm>
            <a:off x="2862072" y="2322576"/>
            <a:ext cx="6473952" cy="1901952"/>
          </a:xfrm>
        </p:spPr>
        <p:txBody>
          <a:bodyPr anchor="ctr"/>
          <a:lstStyle>
            <a:lvl1pPr algn="l">
              <a:lnSpc>
                <a:spcPct val="90000"/>
              </a:lnSpc>
              <a:defRPr sz="4000"/>
            </a:lvl1pPr>
          </a:lstStyle>
          <a:p>
            <a:r>
              <a:rPr lang="en-US" noProof="0"/>
              <a:t>Click to edit Master title style</a:t>
            </a:r>
          </a:p>
        </p:txBody>
      </p:sp>
      <p:sp>
        <p:nvSpPr>
          <p:cNvPr id="18" name="Text Placeholder 15">
            <a:extLst>
              <a:ext uri="{FF2B5EF4-FFF2-40B4-BE49-F238E27FC236}">
                <a16:creationId xmlns:a16="http://schemas.microsoft.com/office/drawing/2014/main" id="{4817D722-78FF-E98D-229F-DDC8146F5572}"/>
              </a:ext>
            </a:extLst>
          </p:cNvPr>
          <p:cNvSpPr>
            <a:spLocks noGrp="1"/>
          </p:cNvSpPr>
          <p:nvPr>
            <p:ph type="body" sz="quarter" idx="15" hasCustomPrompt="1"/>
          </p:nvPr>
        </p:nvSpPr>
        <p:spPr>
          <a:xfrm>
            <a:off x="1027874" y="809103"/>
            <a:ext cx="1798955" cy="2062163"/>
          </a:xfrm>
        </p:spPr>
        <p:txBody>
          <a:bodyPr anchor="t"/>
          <a:lstStyle>
            <a:lvl1pPr marL="0" indent="0">
              <a:buNone/>
              <a:defRPr sz="25000" b="1">
                <a:solidFill>
                  <a:schemeClr val="tx2"/>
                </a:solidFill>
                <a:latin typeface="+mj-lt"/>
              </a:defRPr>
            </a:lvl1pPr>
          </a:lstStyle>
          <a:p>
            <a:pPr lvl="0"/>
            <a:r>
              <a:rPr lang="en-US" noProof="0" dirty="0"/>
              <a:t>“</a:t>
            </a:r>
          </a:p>
        </p:txBody>
      </p:sp>
      <p:sp>
        <p:nvSpPr>
          <p:cNvPr id="3" name="Content Placeholder 2">
            <a:extLst>
              <a:ext uri="{FF2B5EF4-FFF2-40B4-BE49-F238E27FC236}">
                <a16:creationId xmlns:a16="http://schemas.microsoft.com/office/drawing/2014/main" id="{A00F6C1B-F86D-84E1-F13C-1A2310E172C3}"/>
              </a:ext>
            </a:extLst>
          </p:cNvPr>
          <p:cNvSpPr>
            <a:spLocks noGrp="1"/>
          </p:cNvSpPr>
          <p:nvPr>
            <p:ph idx="1"/>
          </p:nvPr>
        </p:nvSpPr>
        <p:spPr>
          <a:xfrm>
            <a:off x="2862072" y="4334256"/>
            <a:ext cx="2340864" cy="585216"/>
          </a:xfrm>
        </p:spPr>
        <p:txBody>
          <a:bodyPr/>
          <a:lstStyle>
            <a:lvl1pPr marL="0" indent="0">
              <a:lnSpc>
                <a:spcPct val="100000"/>
              </a:lnSpc>
              <a:spcBef>
                <a:spcPts val="0"/>
              </a:spcBef>
              <a:buNone/>
              <a:defRPr sz="2000"/>
            </a:lvl1pPr>
          </a:lstStyle>
          <a:p>
            <a:pPr lvl="0"/>
            <a:r>
              <a:rPr lang="en-US" noProof="0"/>
              <a:t>Click to edit Master text styles</a:t>
            </a:r>
          </a:p>
        </p:txBody>
      </p:sp>
      <p:sp>
        <p:nvSpPr>
          <p:cNvPr id="17" name="Text Placeholder 15">
            <a:extLst>
              <a:ext uri="{FF2B5EF4-FFF2-40B4-BE49-F238E27FC236}">
                <a16:creationId xmlns:a16="http://schemas.microsoft.com/office/drawing/2014/main" id="{F9A35D83-86B3-5132-45B2-6382E8F3A4C2}"/>
              </a:ext>
            </a:extLst>
          </p:cNvPr>
          <p:cNvSpPr>
            <a:spLocks noGrp="1"/>
          </p:cNvSpPr>
          <p:nvPr>
            <p:ph type="body" sz="quarter" idx="14" hasCustomPrompt="1"/>
          </p:nvPr>
        </p:nvSpPr>
        <p:spPr>
          <a:xfrm>
            <a:off x="9281160" y="3957272"/>
            <a:ext cx="1798955" cy="2062163"/>
          </a:xfrm>
        </p:spPr>
        <p:txBody>
          <a:bodyPr/>
          <a:lstStyle>
            <a:lvl1pPr marL="0" indent="0">
              <a:buNone/>
              <a:defRPr sz="25000" b="1">
                <a:solidFill>
                  <a:schemeClr val="tx2"/>
                </a:solidFill>
                <a:latin typeface="+mj-lt"/>
              </a:defRPr>
            </a:lvl1pPr>
          </a:lstStyle>
          <a:p>
            <a:pPr lvl="0"/>
            <a:r>
              <a:rPr lang="en-US" noProof="0"/>
              <a:t>”</a:t>
            </a:r>
          </a:p>
        </p:txBody>
      </p:sp>
      <p:sp>
        <p:nvSpPr>
          <p:cNvPr id="8" name="Footer Placeholder 7">
            <a:extLst>
              <a:ext uri="{FF2B5EF4-FFF2-40B4-BE49-F238E27FC236}">
                <a16:creationId xmlns:a16="http://schemas.microsoft.com/office/drawing/2014/main" id="{86A64DF1-77A3-B856-5F46-12724706B8A1}"/>
              </a:ext>
            </a:extLst>
          </p:cNvPr>
          <p:cNvSpPr>
            <a:spLocks noGrp="1"/>
          </p:cNvSpPr>
          <p:nvPr>
            <p:ph type="ftr" sz="quarter" idx="17"/>
          </p:nvPr>
        </p:nvSpPr>
        <p:spPr/>
        <p:txBody>
          <a:bodyPr/>
          <a:lstStyle/>
          <a:p>
            <a:r>
              <a:rPr lang="en-US" noProof="0"/>
              <a:t>Presentation title</a:t>
            </a:r>
          </a:p>
        </p:txBody>
      </p:sp>
      <p:sp>
        <p:nvSpPr>
          <p:cNvPr id="9" name="Slide Number Placeholder 8">
            <a:extLst>
              <a:ext uri="{FF2B5EF4-FFF2-40B4-BE49-F238E27FC236}">
                <a16:creationId xmlns:a16="http://schemas.microsoft.com/office/drawing/2014/main" id="{D8961FC7-9CAD-4B2D-A8F6-C172AF6D5EB1}"/>
              </a:ext>
            </a:extLst>
          </p:cNvPr>
          <p:cNvSpPr>
            <a:spLocks noGrp="1"/>
          </p:cNvSpPr>
          <p:nvPr>
            <p:ph type="sldNum" sz="quarter" idx="18"/>
          </p:nvPr>
        </p:nvSpPr>
        <p:spPr/>
        <p:txBody>
          <a:bodyPr/>
          <a:lstStyle/>
          <a:p>
            <a:fld id="{8D0AFDD5-844D-364D-8AEC-50CF4D36D55D}" type="slidenum">
              <a:rPr lang="en-US" noProof="0" smtClean="0"/>
              <a:pPr/>
              <a:t>‹#›</a:t>
            </a:fld>
            <a:endParaRPr lang="en-US" noProof="0"/>
          </a:p>
        </p:txBody>
      </p:sp>
    </p:spTree>
    <p:extLst>
      <p:ext uri="{BB962C8B-B14F-4D97-AF65-F5344CB8AC3E}">
        <p14:creationId xmlns:p14="http://schemas.microsoft.com/office/powerpoint/2010/main" val="2884380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ist">
    <p:bg>
      <p:bgPr>
        <a:solidFill>
          <a:schemeClr val="accent4"/>
        </a:solidFill>
        <a:effectLst/>
      </p:bgPr>
    </p:bg>
    <p:spTree>
      <p:nvGrpSpPr>
        <p:cNvPr id="1" name=""/>
        <p:cNvGrpSpPr/>
        <p:nvPr/>
      </p:nvGrpSpPr>
      <p:grpSpPr>
        <a:xfrm>
          <a:off x="0" y="0"/>
          <a:ext cx="0" cy="0"/>
          <a:chOff x="0" y="0"/>
          <a:chExt cx="0" cy="0"/>
        </a:xfrm>
      </p:grpSpPr>
      <p:sp>
        <p:nvSpPr>
          <p:cNvPr id="7" name="Google Shape;1247;p56">
            <a:extLst>
              <a:ext uri="{FF2B5EF4-FFF2-40B4-BE49-F238E27FC236}">
                <a16:creationId xmlns:a16="http://schemas.microsoft.com/office/drawing/2014/main" id="{1A52F175-2E39-E9BE-B4DF-67098DB248AA}"/>
              </a:ext>
            </a:extLst>
          </p:cNvPr>
          <p:cNvSpPr/>
          <p:nvPr userDrawn="1"/>
        </p:nvSpPr>
        <p:spPr>
          <a:xfrm>
            <a:off x="1812359" y="4949920"/>
            <a:ext cx="6281928" cy="1039748"/>
          </a:xfrm>
          <a:prstGeom prst="rect">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accent2"/>
              </a:solidFill>
              <a:latin typeface="+mj-lt"/>
              <a:ea typeface="Karla"/>
              <a:cs typeface="Karla"/>
              <a:sym typeface="Karla"/>
            </a:endParaRPr>
          </a:p>
        </p:txBody>
      </p:sp>
      <p:sp>
        <p:nvSpPr>
          <p:cNvPr id="9" name="Google Shape;1264;p56">
            <a:extLst>
              <a:ext uri="{FF2B5EF4-FFF2-40B4-BE49-F238E27FC236}">
                <a16:creationId xmlns:a16="http://schemas.microsoft.com/office/drawing/2014/main" id="{CE3B3000-733D-1995-D39A-E659E5A429CC}"/>
              </a:ext>
            </a:extLst>
          </p:cNvPr>
          <p:cNvSpPr/>
          <p:nvPr userDrawn="1"/>
        </p:nvSpPr>
        <p:spPr>
          <a:xfrm>
            <a:off x="1812359" y="2337105"/>
            <a:ext cx="6281928" cy="1039748"/>
          </a:xfrm>
          <a:prstGeom prst="rect">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11" name="Google Shape;1278;p56">
            <a:extLst>
              <a:ext uri="{FF2B5EF4-FFF2-40B4-BE49-F238E27FC236}">
                <a16:creationId xmlns:a16="http://schemas.microsoft.com/office/drawing/2014/main" id="{F1BC0AB2-17DA-D97E-3052-DA48D80F7428}"/>
              </a:ext>
            </a:extLst>
          </p:cNvPr>
          <p:cNvSpPr/>
          <p:nvPr userDrawn="1"/>
        </p:nvSpPr>
        <p:spPr>
          <a:xfrm>
            <a:off x="1812359" y="3639388"/>
            <a:ext cx="6281928" cy="1039748"/>
          </a:xfrm>
          <a:prstGeom prst="rect">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17" name="Google Shape;1268;p56">
            <a:extLst>
              <a:ext uri="{FF2B5EF4-FFF2-40B4-BE49-F238E27FC236}">
                <a16:creationId xmlns:a16="http://schemas.microsoft.com/office/drawing/2014/main" id="{EEA0BE49-92E1-A1A3-40E0-DDAA5511F637}"/>
              </a:ext>
            </a:extLst>
          </p:cNvPr>
          <p:cNvSpPr/>
          <p:nvPr userDrawn="1"/>
        </p:nvSpPr>
        <p:spPr>
          <a:xfrm>
            <a:off x="553985" y="2351175"/>
            <a:ext cx="969865" cy="969865"/>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9" name="Google Shape;1282;p56">
            <a:extLst>
              <a:ext uri="{FF2B5EF4-FFF2-40B4-BE49-F238E27FC236}">
                <a16:creationId xmlns:a16="http://schemas.microsoft.com/office/drawing/2014/main" id="{DF15F1EC-1D2B-FF49-7785-26BC7083A07C}"/>
              </a:ext>
            </a:extLst>
          </p:cNvPr>
          <p:cNvSpPr/>
          <p:nvPr userDrawn="1"/>
        </p:nvSpPr>
        <p:spPr>
          <a:xfrm>
            <a:off x="553985" y="3640681"/>
            <a:ext cx="969865" cy="969865"/>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25" name="Google Shape;1251;p56">
            <a:extLst>
              <a:ext uri="{FF2B5EF4-FFF2-40B4-BE49-F238E27FC236}">
                <a16:creationId xmlns:a16="http://schemas.microsoft.com/office/drawing/2014/main" id="{8D887B7F-9EBA-E7B8-64CE-5EAB1DF08E19}"/>
              </a:ext>
            </a:extLst>
          </p:cNvPr>
          <p:cNvSpPr/>
          <p:nvPr userDrawn="1"/>
        </p:nvSpPr>
        <p:spPr>
          <a:xfrm>
            <a:off x="553985" y="4963990"/>
            <a:ext cx="969865" cy="969865"/>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27" name="Google Shape;1248;p56">
            <a:extLst>
              <a:ext uri="{FF2B5EF4-FFF2-40B4-BE49-F238E27FC236}">
                <a16:creationId xmlns:a16="http://schemas.microsoft.com/office/drawing/2014/main" id="{5AC86C31-7E67-B4EC-1AE0-291ED77F2214}"/>
              </a:ext>
            </a:extLst>
          </p:cNvPr>
          <p:cNvSpPr/>
          <p:nvPr userDrawn="1"/>
        </p:nvSpPr>
        <p:spPr>
          <a:xfrm>
            <a:off x="1717633" y="4844304"/>
            <a:ext cx="6281928" cy="1039748"/>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29" name="Google Shape;1265;p56">
            <a:extLst>
              <a:ext uri="{FF2B5EF4-FFF2-40B4-BE49-F238E27FC236}">
                <a16:creationId xmlns:a16="http://schemas.microsoft.com/office/drawing/2014/main" id="{A7BF8E2B-5184-B584-D484-7D82C9DA6C41}"/>
              </a:ext>
            </a:extLst>
          </p:cNvPr>
          <p:cNvSpPr/>
          <p:nvPr userDrawn="1"/>
        </p:nvSpPr>
        <p:spPr>
          <a:xfrm>
            <a:off x="1717633" y="2231489"/>
            <a:ext cx="6281928" cy="1039748"/>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31" name="Google Shape;1279;p56">
            <a:extLst>
              <a:ext uri="{FF2B5EF4-FFF2-40B4-BE49-F238E27FC236}">
                <a16:creationId xmlns:a16="http://schemas.microsoft.com/office/drawing/2014/main" id="{9E808B73-94D7-57E7-3837-3DA718162E5B}"/>
              </a:ext>
            </a:extLst>
          </p:cNvPr>
          <p:cNvSpPr/>
          <p:nvPr userDrawn="1"/>
        </p:nvSpPr>
        <p:spPr>
          <a:xfrm>
            <a:off x="1717633" y="3520995"/>
            <a:ext cx="6281928" cy="1039748"/>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37" name="Google Shape;1251;p56">
            <a:extLst>
              <a:ext uri="{FF2B5EF4-FFF2-40B4-BE49-F238E27FC236}">
                <a16:creationId xmlns:a16="http://schemas.microsoft.com/office/drawing/2014/main" id="{A4889AFC-C17E-6AF6-25D9-F977ACD04A9D}"/>
              </a:ext>
            </a:extLst>
          </p:cNvPr>
          <p:cNvSpPr/>
          <p:nvPr userDrawn="1"/>
        </p:nvSpPr>
        <p:spPr>
          <a:xfrm>
            <a:off x="495872" y="4905877"/>
            <a:ext cx="969865" cy="969865"/>
          </a:xfrm>
          <a:prstGeom prst="ellipse">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39" name="Google Shape;1268;p56">
            <a:extLst>
              <a:ext uri="{FF2B5EF4-FFF2-40B4-BE49-F238E27FC236}">
                <a16:creationId xmlns:a16="http://schemas.microsoft.com/office/drawing/2014/main" id="{5E0F6889-9671-EA56-B88B-DBA6C149062C}"/>
              </a:ext>
            </a:extLst>
          </p:cNvPr>
          <p:cNvSpPr/>
          <p:nvPr userDrawn="1"/>
        </p:nvSpPr>
        <p:spPr>
          <a:xfrm>
            <a:off x="495872" y="2293062"/>
            <a:ext cx="969865" cy="969865"/>
          </a:xfrm>
          <a:prstGeom prst="ellipse">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41" name="Google Shape;1282;p56">
            <a:extLst>
              <a:ext uri="{FF2B5EF4-FFF2-40B4-BE49-F238E27FC236}">
                <a16:creationId xmlns:a16="http://schemas.microsoft.com/office/drawing/2014/main" id="{44CB8F8B-1D14-EA9D-117E-79BB0DB776E9}"/>
              </a:ext>
            </a:extLst>
          </p:cNvPr>
          <p:cNvSpPr/>
          <p:nvPr userDrawn="1"/>
        </p:nvSpPr>
        <p:spPr>
          <a:xfrm>
            <a:off x="495872" y="3582568"/>
            <a:ext cx="969865" cy="969865"/>
          </a:xfrm>
          <a:prstGeom prst="ellipse">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47" name="Picture Placeholder 46">
            <a:extLst>
              <a:ext uri="{FF2B5EF4-FFF2-40B4-BE49-F238E27FC236}">
                <a16:creationId xmlns:a16="http://schemas.microsoft.com/office/drawing/2014/main" id="{3B37AA0A-CC3F-643E-4CA3-94EE9D0B955A}"/>
              </a:ext>
            </a:extLst>
          </p:cNvPr>
          <p:cNvSpPr>
            <a:spLocks noGrp="1"/>
          </p:cNvSpPr>
          <p:nvPr>
            <p:ph type="pic" sz="quarter" idx="10"/>
          </p:nvPr>
        </p:nvSpPr>
        <p:spPr>
          <a:xfrm>
            <a:off x="660764" y="5070769"/>
            <a:ext cx="640080" cy="640080"/>
          </a:xfrm>
        </p:spPr>
        <p:txBody>
          <a:bodyPr anchor="ctr"/>
          <a:lstStyle>
            <a:lvl1pPr marL="0" indent="0" algn="ctr">
              <a:buNone/>
              <a:defRPr sz="900"/>
            </a:lvl1pPr>
          </a:lstStyle>
          <a:p>
            <a:endParaRPr lang="en-US" noProof="0"/>
          </a:p>
        </p:txBody>
      </p:sp>
      <p:sp>
        <p:nvSpPr>
          <p:cNvPr id="48" name="Picture Placeholder 46">
            <a:extLst>
              <a:ext uri="{FF2B5EF4-FFF2-40B4-BE49-F238E27FC236}">
                <a16:creationId xmlns:a16="http://schemas.microsoft.com/office/drawing/2014/main" id="{EA6CA3D6-A486-C220-D150-162068803F01}"/>
              </a:ext>
            </a:extLst>
          </p:cNvPr>
          <p:cNvSpPr>
            <a:spLocks noGrp="1"/>
          </p:cNvSpPr>
          <p:nvPr>
            <p:ph type="pic" sz="quarter" idx="11"/>
          </p:nvPr>
        </p:nvSpPr>
        <p:spPr>
          <a:xfrm>
            <a:off x="660764" y="2457954"/>
            <a:ext cx="640080" cy="640080"/>
          </a:xfrm>
        </p:spPr>
        <p:txBody>
          <a:bodyPr anchor="ctr"/>
          <a:lstStyle>
            <a:lvl1pPr marL="0" indent="0" algn="ctr">
              <a:buNone/>
              <a:defRPr sz="900"/>
            </a:lvl1pPr>
          </a:lstStyle>
          <a:p>
            <a:endParaRPr lang="en-US" noProof="0"/>
          </a:p>
        </p:txBody>
      </p:sp>
      <p:sp>
        <p:nvSpPr>
          <p:cNvPr id="54" name="Text Placeholder 52">
            <a:extLst>
              <a:ext uri="{FF2B5EF4-FFF2-40B4-BE49-F238E27FC236}">
                <a16:creationId xmlns:a16="http://schemas.microsoft.com/office/drawing/2014/main" id="{B70CC111-C404-5983-7E1A-758C72DA2151}"/>
              </a:ext>
            </a:extLst>
          </p:cNvPr>
          <p:cNvSpPr>
            <a:spLocks noGrp="1"/>
          </p:cNvSpPr>
          <p:nvPr>
            <p:ph type="body" sz="quarter" idx="16"/>
          </p:nvPr>
        </p:nvSpPr>
        <p:spPr>
          <a:xfrm>
            <a:off x="1965960" y="2420739"/>
            <a:ext cx="5824728" cy="316798"/>
          </a:xfrm>
        </p:spPr>
        <p:txBody>
          <a:bodyPr/>
          <a:lstStyle>
            <a:lvl1pPr marL="0" indent="0">
              <a:buNone/>
              <a:defRPr sz="2000">
                <a:latin typeface="+mj-lt"/>
              </a:defRPr>
            </a:lvl1pPr>
          </a:lstStyle>
          <a:p>
            <a:pPr lvl="0"/>
            <a:r>
              <a:rPr lang="en-US" noProof="0" dirty="0"/>
              <a:t>Click to edit Master text styles</a:t>
            </a:r>
          </a:p>
        </p:txBody>
      </p:sp>
      <p:sp>
        <p:nvSpPr>
          <p:cNvPr id="59" name="Text Placeholder 52">
            <a:extLst>
              <a:ext uri="{FF2B5EF4-FFF2-40B4-BE49-F238E27FC236}">
                <a16:creationId xmlns:a16="http://schemas.microsoft.com/office/drawing/2014/main" id="{0FACAEC0-F5EF-8921-74B5-2C775EC42E63}"/>
              </a:ext>
            </a:extLst>
          </p:cNvPr>
          <p:cNvSpPr>
            <a:spLocks noGrp="1"/>
          </p:cNvSpPr>
          <p:nvPr>
            <p:ph type="body" sz="quarter" idx="21"/>
          </p:nvPr>
        </p:nvSpPr>
        <p:spPr>
          <a:xfrm>
            <a:off x="1965960" y="2744181"/>
            <a:ext cx="5824728" cy="338328"/>
          </a:xfrm>
        </p:spPr>
        <p:txBody>
          <a:bodyPr/>
          <a:lstStyle>
            <a:lvl1pPr marL="0" indent="0">
              <a:buNone/>
              <a:defRPr sz="1600">
                <a:latin typeface="+mn-lt"/>
              </a:defRPr>
            </a:lvl1pPr>
          </a:lstStyle>
          <a:p>
            <a:pPr lvl="0"/>
            <a:r>
              <a:rPr lang="en-US" noProof="0" dirty="0"/>
              <a:t>Click to edit Master text styles</a:t>
            </a:r>
          </a:p>
        </p:txBody>
      </p:sp>
      <p:sp>
        <p:nvSpPr>
          <p:cNvPr id="49" name="Picture Placeholder 46">
            <a:extLst>
              <a:ext uri="{FF2B5EF4-FFF2-40B4-BE49-F238E27FC236}">
                <a16:creationId xmlns:a16="http://schemas.microsoft.com/office/drawing/2014/main" id="{D85BED76-EF8A-3369-FA46-11513F2D2231}"/>
              </a:ext>
            </a:extLst>
          </p:cNvPr>
          <p:cNvSpPr>
            <a:spLocks noGrp="1"/>
          </p:cNvSpPr>
          <p:nvPr>
            <p:ph type="pic" sz="quarter" idx="12"/>
          </p:nvPr>
        </p:nvSpPr>
        <p:spPr>
          <a:xfrm>
            <a:off x="660764" y="3747460"/>
            <a:ext cx="640080" cy="640080"/>
          </a:xfrm>
        </p:spPr>
        <p:txBody>
          <a:bodyPr anchor="ctr"/>
          <a:lstStyle>
            <a:lvl1pPr marL="0" indent="0" algn="ctr">
              <a:buNone/>
              <a:defRPr sz="900"/>
            </a:lvl1pPr>
          </a:lstStyle>
          <a:p>
            <a:endParaRPr lang="en-US" noProof="0"/>
          </a:p>
        </p:txBody>
      </p:sp>
      <p:sp>
        <p:nvSpPr>
          <p:cNvPr id="5" name="Slide Number Placeholder 5">
            <a:extLst>
              <a:ext uri="{FF2B5EF4-FFF2-40B4-BE49-F238E27FC236}">
                <a16:creationId xmlns:a16="http://schemas.microsoft.com/office/drawing/2014/main" id="{5BCE77D8-AB92-3096-EAF6-DB4928E06E88}"/>
              </a:ext>
            </a:extLst>
          </p:cNvPr>
          <p:cNvSpPr>
            <a:spLocks noGrp="1"/>
          </p:cNvSpPr>
          <p:nvPr>
            <p:ph type="sldNum" sz="quarter" idx="23"/>
          </p:nvPr>
        </p:nvSpPr>
        <p:spPr>
          <a:xfrm>
            <a:off x="3970592" y="6400904"/>
            <a:ext cx="365760" cy="246888"/>
          </a:xfrm>
          <a:ln>
            <a:solidFill>
              <a:schemeClr val="bg1"/>
            </a:solidFill>
          </a:ln>
        </p:spPr>
        <p:txBody>
          <a:bodyPr/>
          <a:lstStyle>
            <a:lvl1pPr>
              <a:defRPr>
                <a:solidFill>
                  <a:schemeClr val="bg1"/>
                </a:solidFill>
              </a:defRPr>
            </a:lvl1pPr>
          </a:lstStyle>
          <a:p>
            <a:fld id="{8D0AFDD5-844D-364D-8AEC-50CF4D36D55D}" type="slidenum">
              <a:rPr lang="en-US" smtClean="0"/>
              <a:pPr/>
              <a:t>‹#›</a:t>
            </a:fld>
            <a:endParaRPr lang="en-US" dirty="0"/>
          </a:p>
        </p:txBody>
      </p:sp>
      <p:grpSp>
        <p:nvGrpSpPr>
          <p:cNvPr id="6" name="Group 5">
            <a:extLst>
              <a:ext uri="{FF2B5EF4-FFF2-40B4-BE49-F238E27FC236}">
                <a16:creationId xmlns:a16="http://schemas.microsoft.com/office/drawing/2014/main" id="{7022CCE7-D1C0-AAFC-5B00-B50FE28ED023}"/>
              </a:ext>
            </a:extLst>
          </p:cNvPr>
          <p:cNvGrpSpPr/>
          <p:nvPr userDrawn="1"/>
        </p:nvGrpSpPr>
        <p:grpSpPr>
          <a:xfrm>
            <a:off x="0" y="6527001"/>
            <a:ext cx="8094287" cy="5617"/>
            <a:chOff x="0" y="6527001"/>
            <a:chExt cx="8094287" cy="5617"/>
          </a:xfrm>
        </p:grpSpPr>
        <p:cxnSp>
          <p:nvCxnSpPr>
            <p:cNvPr id="8" name="Straight Connector 7">
              <a:extLst>
                <a:ext uri="{FF2B5EF4-FFF2-40B4-BE49-F238E27FC236}">
                  <a16:creationId xmlns:a16="http://schemas.microsoft.com/office/drawing/2014/main" id="{2D821B8B-1B71-708A-09AE-F364C1C488C9}"/>
                </a:ext>
              </a:extLst>
            </p:cNvPr>
            <p:cNvCxnSpPr>
              <a:cxnSpLocks/>
            </p:cNvCxnSpPr>
            <p:nvPr/>
          </p:nvCxnSpPr>
          <p:spPr>
            <a:xfrm>
              <a:off x="0" y="6527001"/>
              <a:ext cx="3935513" cy="56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3F1387F-35FC-1A80-D17C-D071C6CE7B3B}"/>
                </a:ext>
              </a:extLst>
            </p:cNvPr>
            <p:cNvCxnSpPr>
              <a:cxnSpLocks/>
            </p:cNvCxnSpPr>
            <p:nvPr/>
          </p:nvCxnSpPr>
          <p:spPr>
            <a:xfrm>
              <a:off x="4358640" y="6527001"/>
              <a:ext cx="373564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ext Placeholder 52">
            <a:extLst>
              <a:ext uri="{FF2B5EF4-FFF2-40B4-BE49-F238E27FC236}">
                <a16:creationId xmlns:a16="http://schemas.microsoft.com/office/drawing/2014/main" id="{0D24AFDA-E060-35DD-61B4-613302741E49}"/>
              </a:ext>
            </a:extLst>
          </p:cNvPr>
          <p:cNvSpPr>
            <a:spLocks noGrp="1"/>
          </p:cNvSpPr>
          <p:nvPr>
            <p:ph type="body" sz="quarter" idx="24"/>
          </p:nvPr>
        </p:nvSpPr>
        <p:spPr>
          <a:xfrm>
            <a:off x="1965960" y="3719187"/>
            <a:ext cx="5824728" cy="316798"/>
          </a:xfrm>
        </p:spPr>
        <p:txBody>
          <a:bodyPr/>
          <a:lstStyle>
            <a:lvl1pPr marL="0" indent="0">
              <a:buNone/>
              <a:defRPr sz="2000">
                <a:latin typeface="+mj-lt"/>
              </a:defRPr>
            </a:lvl1pPr>
          </a:lstStyle>
          <a:p>
            <a:pPr lvl="0"/>
            <a:r>
              <a:rPr lang="en-US" noProof="0" dirty="0"/>
              <a:t>Click to edit Master text styles</a:t>
            </a:r>
          </a:p>
        </p:txBody>
      </p:sp>
      <p:sp>
        <p:nvSpPr>
          <p:cNvPr id="3" name="Text Placeholder 52">
            <a:extLst>
              <a:ext uri="{FF2B5EF4-FFF2-40B4-BE49-F238E27FC236}">
                <a16:creationId xmlns:a16="http://schemas.microsoft.com/office/drawing/2014/main" id="{2D242C15-D6FC-F399-C86C-AA6BF151A48A}"/>
              </a:ext>
            </a:extLst>
          </p:cNvPr>
          <p:cNvSpPr>
            <a:spLocks noGrp="1"/>
          </p:cNvSpPr>
          <p:nvPr>
            <p:ph type="body" sz="quarter" idx="25"/>
          </p:nvPr>
        </p:nvSpPr>
        <p:spPr>
          <a:xfrm>
            <a:off x="1965960" y="4042629"/>
            <a:ext cx="5824728" cy="338328"/>
          </a:xfrm>
        </p:spPr>
        <p:txBody>
          <a:bodyPr/>
          <a:lstStyle>
            <a:lvl1pPr marL="0" indent="0">
              <a:buNone/>
              <a:defRPr sz="1600">
                <a:latin typeface="+mn-lt"/>
              </a:defRPr>
            </a:lvl1pPr>
          </a:lstStyle>
          <a:p>
            <a:pPr lvl="0"/>
            <a:r>
              <a:rPr lang="en-US" noProof="0" dirty="0"/>
              <a:t>Click to edit Master text styles</a:t>
            </a:r>
          </a:p>
        </p:txBody>
      </p:sp>
      <p:sp>
        <p:nvSpPr>
          <p:cNvPr id="4" name="Text Placeholder 52">
            <a:extLst>
              <a:ext uri="{FF2B5EF4-FFF2-40B4-BE49-F238E27FC236}">
                <a16:creationId xmlns:a16="http://schemas.microsoft.com/office/drawing/2014/main" id="{7E03D04F-C969-9194-3777-F3ED24247338}"/>
              </a:ext>
            </a:extLst>
          </p:cNvPr>
          <p:cNvSpPr>
            <a:spLocks noGrp="1"/>
          </p:cNvSpPr>
          <p:nvPr>
            <p:ph type="body" sz="quarter" idx="26"/>
          </p:nvPr>
        </p:nvSpPr>
        <p:spPr>
          <a:xfrm>
            <a:off x="1965960" y="5054211"/>
            <a:ext cx="5824728" cy="316798"/>
          </a:xfrm>
        </p:spPr>
        <p:txBody>
          <a:bodyPr/>
          <a:lstStyle>
            <a:lvl1pPr marL="0" indent="0">
              <a:buNone/>
              <a:defRPr sz="2000">
                <a:latin typeface="+mj-lt"/>
              </a:defRPr>
            </a:lvl1pPr>
          </a:lstStyle>
          <a:p>
            <a:pPr lvl="0"/>
            <a:r>
              <a:rPr lang="en-US" noProof="0" dirty="0"/>
              <a:t>Click to edit Master text styles</a:t>
            </a:r>
          </a:p>
        </p:txBody>
      </p:sp>
      <p:sp>
        <p:nvSpPr>
          <p:cNvPr id="12" name="Text Placeholder 52">
            <a:extLst>
              <a:ext uri="{FF2B5EF4-FFF2-40B4-BE49-F238E27FC236}">
                <a16:creationId xmlns:a16="http://schemas.microsoft.com/office/drawing/2014/main" id="{410578E7-89CA-D871-9DD7-96A7991947E2}"/>
              </a:ext>
            </a:extLst>
          </p:cNvPr>
          <p:cNvSpPr>
            <a:spLocks noGrp="1"/>
          </p:cNvSpPr>
          <p:nvPr>
            <p:ph type="body" sz="quarter" idx="27"/>
          </p:nvPr>
        </p:nvSpPr>
        <p:spPr>
          <a:xfrm>
            <a:off x="1965960" y="5377653"/>
            <a:ext cx="5824728" cy="338328"/>
          </a:xfrm>
        </p:spPr>
        <p:txBody>
          <a:bodyPr/>
          <a:lstStyle>
            <a:lvl1pPr marL="0" indent="0">
              <a:buNone/>
              <a:defRPr sz="1600">
                <a:latin typeface="+mn-lt"/>
              </a:defRPr>
            </a:lvl1pPr>
          </a:lstStyle>
          <a:p>
            <a:pPr lvl="0"/>
            <a:r>
              <a:rPr lang="en-US" noProof="0" dirty="0"/>
              <a:t>Click to edit Master text styles</a:t>
            </a:r>
          </a:p>
        </p:txBody>
      </p:sp>
      <p:cxnSp>
        <p:nvCxnSpPr>
          <p:cNvPr id="14" name="Straight Connector 13">
            <a:extLst>
              <a:ext uri="{FF2B5EF4-FFF2-40B4-BE49-F238E27FC236}">
                <a16:creationId xmlns:a16="http://schemas.microsoft.com/office/drawing/2014/main" id="{AA1B7809-12BE-E4EF-CFA0-BD763F335C96}"/>
              </a:ext>
            </a:extLst>
          </p:cNvPr>
          <p:cNvCxnSpPr/>
          <p:nvPr userDrawn="1"/>
        </p:nvCxnSpPr>
        <p:spPr>
          <a:xfrm>
            <a:off x="8813400" y="0"/>
            <a:ext cx="0" cy="6858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4941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accent2"/>
        </a:solidFill>
        <a:effectLst/>
      </p:bgPr>
    </p:bg>
    <p:spTree>
      <p:nvGrpSpPr>
        <p:cNvPr id="1" name=""/>
        <p:cNvGrpSpPr/>
        <p:nvPr/>
      </p:nvGrpSpPr>
      <p:grpSpPr>
        <a:xfrm>
          <a:off x="0" y="0"/>
          <a:ext cx="0" cy="0"/>
          <a:chOff x="0" y="0"/>
          <a:chExt cx="0" cy="0"/>
        </a:xfrm>
      </p:grpSpPr>
      <p:sp>
        <p:nvSpPr>
          <p:cNvPr id="7" name="Google Shape;327;p33">
            <a:extLst>
              <a:ext uri="{FF2B5EF4-FFF2-40B4-BE49-F238E27FC236}">
                <a16:creationId xmlns:a16="http://schemas.microsoft.com/office/drawing/2014/main" id="{E7EB222B-6CF5-9486-E495-4BBCFBA5DEE9}"/>
              </a:ext>
            </a:extLst>
          </p:cNvPr>
          <p:cNvSpPr/>
          <p:nvPr userDrawn="1"/>
        </p:nvSpPr>
        <p:spPr>
          <a:xfrm>
            <a:off x="5400719" y="1198578"/>
            <a:ext cx="6114430" cy="4794575"/>
          </a:xfrm>
          <a:prstGeom prst="rect">
            <a:avLst/>
          </a:prstGeom>
          <a:solidFill>
            <a:schemeClr val="accent4"/>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9" name="Google Shape;328;p33">
            <a:extLst>
              <a:ext uri="{FF2B5EF4-FFF2-40B4-BE49-F238E27FC236}">
                <a16:creationId xmlns:a16="http://schemas.microsoft.com/office/drawing/2014/main" id="{1FEBC754-F0A8-F9F6-F804-7081E078D8F5}"/>
              </a:ext>
            </a:extLst>
          </p:cNvPr>
          <p:cNvSpPr/>
          <p:nvPr userDrawn="1"/>
        </p:nvSpPr>
        <p:spPr>
          <a:xfrm>
            <a:off x="5196524" y="838200"/>
            <a:ext cx="6114430" cy="4914901"/>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4" name="Title 1">
            <a:extLst>
              <a:ext uri="{FF2B5EF4-FFF2-40B4-BE49-F238E27FC236}">
                <a16:creationId xmlns:a16="http://schemas.microsoft.com/office/drawing/2014/main" id="{A8F8B0E5-D249-4F2F-16F0-7A9A49B95D39}"/>
              </a:ext>
            </a:extLst>
          </p:cNvPr>
          <p:cNvSpPr>
            <a:spLocks noGrp="1"/>
          </p:cNvSpPr>
          <p:nvPr>
            <p:ph type="title"/>
          </p:nvPr>
        </p:nvSpPr>
        <p:spPr>
          <a:xfrm>
            <a:off x="5978024" y="1783080"/>
            <a:ext cx="4959821" cy="1162762"/>
          </a:xfrm>
        </p:spPr>
        <p:txBody>
          <a:bodyPr/>
          <a:lstStyle>
            <a:lvl1pPr algn="l">
              <a:lnSpc>
                <a:spcPct val="90000"/>
              </a:lnSpc>
              <a:defRPr/>
            </a:lvl1pPr>
          </a:lstStyle>
          <a:p>
            <a:r>
              <a:rPr lang="en-US" noProof="0"/>
              <a:t>Click to edit Master title style</a:t>
            </a:r>
          </a:p>
        </p:txBody>
      </p:sp>
      <p:sp>
        <p:nvSpPr>
          <p:cNvPr id="19" name="Picture Placeholder 18">
            <a:extLst>
              <a:ext uri="{FF2B5EF4-FFF2-40B4-BE49-F238E27FC236}">
                <a16:creationId xmlns:a16="http://schemas.microsoft.com/office/drawing/2014/main" id="{52CFE759-845E-6170-DB8C-EA3FA075BBC8}"/>
              </a:ext>
            </a:extLst>
          </p:cNvPr>
          <p:cNvSpPr>
            <a:spLocks noGrp="1"/>
          </p:cNvSpPr>
          <p:nvPr>
            <p:ph type="pic" sz="quarter" idx="13"/>
          </p:nvPr>
        </p:nvSpPr>
        <p:spPr>
          <a:xfrm>
            <a:off x="0" y="0"/>
            <a:ext cx="4351128" cy="6858000"/>
          </a:xfrm>
          <a:solidFill>
            <a:schemeClr val="accent5"/>
          </a:solidFill>
        </p:spPr>
        <p:txBody>
          <a:bodyPr anchor="ctr"/>
          <a:lstStyle>
            <a:lvl1pPr marL="0" indent="0" algn="ctr">
              <a:buNone/>
              <a:defRPr/>
            </a:lvl1pPr>
          </a:lstStyle>
          <a:p>
            <a:endParaRPr lang="en-US" noProof="0"/>
          </a:p>
        </p:txBody>
      </p:sp>
      <p:sp>
        <p:nvSpPr>
          <p:cNvPr id="15" name="Content Placeholder 2">
            <a:extLst>
              <a:ext uri="{FF2B5EF4-FFF2-40B4-BE49-F238E27FC236}">
                <a16:creationId xmlns:a16="http://schemas.microsoft.com/office/drawing/2014/main" id="{77189B6C-4236-0B00-D585-EEE5183EC3B5}"/>
              </a:ext>
            </a:extLst>
          </p:cNvPr>
          <p:cNvSpPr>
            <a:spLocks noGrp="1"/>
          </p:cNvSpPr>
          <p:nvPr>
            <p:ph idx="1"/>
          </p:nvPr>
        </p:nvSpPr>
        <p:spPr>
          <a:xfrm>
            <a:off x="5961888" y="2944368"/>
            <a:ext cx="4818888" cy="2130552"/>
          </a:xfrm>
        </p:spPr>
        <p:txBody>
          <a:bodyPr/>
          <a:lstStyle>
            <a:lvl1pPr marL="0" indent="0">
              <a:lnSpc>
                <a:spcPct val="100000"/>
              </a:lnSpc>
              <a:spcBef>
                <a:spcPts val="0"/>
              </a:spcBef>
              <a:buNone/>
              <a:defRPr sz="1600"/>
            </a:lvl1pPr>
            <a:lvl2pPr>
              <a:defRPr sz="1400"/>
            </a:lvl2pPr>
            <a:lvl3pPr>
              <a:defRPr sz="1200"/>
            </a:lvl3pPr>
            <a:lvl4pPr>
              <a:defRPr sz="1100"/>
            </a:lvl4pPr>
            <a:lvl5pPr>
              <a:defRPr sz="1100"/>
            </a:lvl5pPr>
          </a:lstStyle>
          <a:p>
            <a:pPr lvl="0"/>
            <a:r>
              <a:rPr lang="en-US" noProof="0"/>
              <a:t>Click to edit Master text styles</a:t>
            </a:r>
          </a:p>
        </p:txBody>
      </p:sp>
      <p:sp>
        <p:nvSpPr>
          <p:cNvPr id="5" name="Slide Number Placeholder 4">
            <a:extLst>
              <a:ext uri="{FF2B5EF4-FFF2-40B4-BE49-F238E27FC236}">
                <a16:creationId xmlns:a16="http://schemas.microsoft.com/office/drawing/2014/main" id="{22D37E9B-F86D-C91D-23CC-19F188DE83F6}"/>
              </a:ext>
            </a:extLst>
          </p:cNvPr>
          <p:cNvSpPr>
            <a:spLocks noGrp="1"/>
          </p:cNvSpPr>
          <p:nvPr>
            <p:ph type="sldNum" sz="quarter" idx="12"/>
          </p:nvPr>
        </p:nvSpPr>
        <p:spPr>
          <a:xfrm>
            <a:off x="8072901" y="6400904"/>
            <a:ext cx="365760" cy="246888"/>
          </a:xfrm>
        </p:spPr>
        <p:txBody>
          <a:bodyPr/>
          <a:lstStyle/>
          <a:p>
            <a:fld id="{8D0AFDD5-844D-364D-8AEC-50CF4D36D55D}" type="slidenum">
              <a:rPr lang="en-US" noProof="0" smtClean="0"/>
              <a:pPr/>
              <a:t>‹#›</a:t>
            </a:fld>
            <a:endParaRPr lang="en-US" noProof="0"/>
          </a:p>
        </p:txBody>
      </p:sp>
      <p:cxnSp>
        <p:nvCxnSpPr>
          <p:cNvPr id="21" name="Straight Connector 20">
            <a:extLst>
              <a:ext uri="{FF2B5EF4-FFF2-40B4-BE49-F238E27FC236}">
                <a16:creationId xmlns:a16="http://schemas.microsoft.com/office/drawing/2014/main" id="{CB55B0F1-C1EF-3790-A994-C8C4BB61CCB9}"/>
              </a:ext>
            </a:extLst>
          </p:cNvPr>
          <p:cNvCxnSpPr>
            <a:cxnSpLocks/>
          </p:cNvCxnSpPr>
          <p:nvPr/>
        </p:nvCxnSpPr>
        <p:spPr>
          <a:xfrm>
            <a:off x="4562856" y="6527001"/>
            <a:ext cx="3481361" cy="56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D4F275B-2CE9-CD3C-081E-0B79C125257E}"/>
              </a:ext>
            </a:extLst>
          </p:cNvPr>
          <p:cNvCxnSpPr>
            <a:cxnSpLocks/>
          </p:cNvCxnSpPr>
          <p:nvPr/>
        </p:nvCxnSpPr>
        <p:spPr>
          <a:xfrm>
            <a:off x="8467344" y="6527001"/>
            <a:ext cx="3724656" cy="56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07E45B4-F663-DA5A-8F9F-93B5CA345364}"/>
              </a:ext>
            </a:extLst>
          </p:cNvPr>
          <p:cNvCxnSpPr/>
          <p:nvPr userDrawn="1"/>
        </p:nvCxnSpPr>
        <p:spPr>
          <a:xfrm>
            <a:off x="4351128" y="0"/>
            <a:ext cx="0" cy="6858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231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genda">
    <p:bg>
      <p:bgPr>
        <a:solidFill>
          <a:schemeClr val="accent5"/>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lvl1pPr>
              <a:defRPr>
                <a:latin typeface="Isidora" pitchFamily="2" charset="77"/>
              </a:defRPr>
            </a:lvl1pPr>
          </a:lstStyle>
          <a:p>
            <a:fld id="{8D0AFDD5-844D-364D-8AEC-50CF4D36D55D}" type="slidenum">
              <a:rPr lang="en-US" smtClean="0"/>
              <a:pPr/>
              <a:t>‹#›</a:t>
            </a:fld>
            <a:endParaRPr lang="en-US"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lvl1pPr>
              <a:defRPr>
                <a:latin typeface="Isidora" pitchFamily="2" charset="77"/>
              </a:defRPr>
            </a:lvl1pPr>
          </a:lstStyle>
          <a:p>
            <a:r>
              <a:rPr lang="en-US" dirty="0"/>
              <a:t>Presentation title</a:t>
            </a:r>
          </a:p>
        </p:txBody>
      </p:sp>
      <p:sp>
        <p:nvSpPr>
          <p:cNvPr id="2" name="Google Shape;1251;p56">
            <a:extLst>
              <a:ext uri="{FF2B5EF4-FFF2-40B4-BE49-F238E27FC236}">
                <a16:creationId xmlns:a16="http://schemas.microsoft.com/office/drawing/2014/main" id="{D7DFF568-D783-DF24-2153-2BB37C660201}"/>
              </a:ext>
            </a:extLst>
          </p:cNvPr>
          <p:cNvSpPr/>
          <p:nvPr userDrawn="1"/>
        </p:nvSpPr>
        <p:spPr>
          <a:xfrm>
            <a:off x="7772393" y="652380"/>
            <a:ext cx="5519820" cy="5519820"/>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3" name="Picture Placeholder 9">
            <a:extLst>
              <a:ext uri="{FF2B5EF4-FFF2-40B4-BE49-F238E27FC236}">
                <a16:creationId xmlns:a16="http://schemas.microsoft.com/office/drawing/2014/main" id="{1827BFC9-5346-7CA8-6244-D6615512B57E}"/>
              </a:ext>
            </a:extLst>
          </p:cNvPr>
          <p:cNvSpPr>
            <a:spLocks noGrp="1" noChangeAspect="1"/>
          </p:cNvSpPr>
          <p:nvPr>
            <p:ph type="pic" sz="quarter" idx="10"/>
          </p:nvPr>
        </p:nvSpPr>
        <p:spPr>
          <a:xfrm>
            <a:off x="7668176" y="475944"/>
            <a:ext cx="5471751" cy="5471751"/>
          </a:xfrm>
          <a:prstGeom prst="ellipse">
            <a:avLst/>
          </a:prstGeom>
          <a:solidFill>
            <a:schemeClr val="accent1"/>
          </a:solidFill>
          <a:ln w="25400">
            <a:solidFill>
              <a:schemeClr val="tx1"/>
            </a:solidFill>
          </a:ln>
        </p:spPr>
        <p:txBody>
          <a:bodyPr anchor="ctr"/>
          <a:lstStyle>
            <a:lvl1pPr marL="0" indent="0" algn="ctr">
              <a:buNone/>
              <a:defRPr/>
            </a:lvl1pPr>
          </a:lstStyle>
          <a:p>
            <a:endParaRPr lang="en-US" noProof="0"/>
          </a:p>
        </p:txBody>
      </p:sp>
    </p:spTree>
    <p:extLst>
      <p:ext uri="{BB962C8B-B14F-4D97-AF65-F5344CB8AC3E}">
        <p14:creationId xmlns:p14="http://schemas.microsoft.com/office/powerpoint/2010/main" val="437998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Agenda">
    <p:bg>
      <p:bgPr>
        <a:solidFill>
          <a:schemeClr val="accent5"/>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lvl1pPr>
              <a:defRPr>
                <a:latin typeface="Isidora" pitchFamily="2" charset="77"/>
              </a:defRPr>
            </a:lvl1pPr>
          </a:lstStyle>
          <a:p>
            <a:fld id="{8D0AFDD5-844D-364D-8AEC-50CF4D36D55D}" type="slidenum">
              <a:rPr lang="en-US" smtClean="0"/>
              <a:pPr/>
              <a:t>‹#›</a:t>
            </a:fld>
            <a:endParaRPr lang="en-US"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lvl1pPr>
              <a:defRPr>
                <a:latin typeface="Isidora" pitchFamily="2" charset="77"/>
              </a:defRPr>
            </a:lvl1pPr>
          </a:lstStyle>
          <a:p>
            <a:r>
              <a:rPr lang="en-US" dirty="0"/>
              <a:t>Presentation title</a:t>
            </a:r>
          </a:p>
        </p:txBody>
      </p:sp>
      <p:sp>
        <p:nvSpPr>
          <p:cNvPr id="2" name="Google Shape;1251;p56">
            <a:extLst>
              <a:ext uri="{FF2B5EF4-FFF2-40B4-BE49-F238E27FC236}">
                <a16:creationId xmlns:a16="http://schemas.microsoft.com/office/drawing/2014/main" id="{D7DFF568-D783-DF24-2153-2BB37C660201}"/>
              </a:ext>
            </a:extLst>
          </p:cNvPr>
          <p:cNvSpPr/>
          <p:nvPr userDrawn="1"/>
        </p:nvSpPr>
        <p:spPr>
          <a:xfrm>
            <a:off x="7772393" y="652380"/>
            <a:ext cx="5519820" cy="5519820"/>
          </a:xfrm>
          <a:prstGeom prst="ellipse">
            <a:avLst/>
          </a:prstGeom>
          <a:solidFill>
            <a:schemeClr val="accent2"/>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3" name="Picture Placeholder 9">
            <a:extLst>
              <a:ext uri="{FF2B5EF4-FFF2-40B4-BE49-F238E27FC236}">
                <a16:creationId xmlns:a16="http://schemas.microsoft.com/office/drawing/2014/main" id="{1827BFC9-5346-7CA8-6244-D6615512B57E}"/>
              </a:ext>
            </a:extLst>
          </p:cNvPr>
          <p:cNvSpPr>
            <a:spLocks noGrp="1" noChangeAspect="1"/>
          </p:cNvSpPr>
          <p:nvPr>
            <p:ph type="pic" sz="quarter" idx="10"/>
          </p:nvPr>
        </p:nvSpPr>
        <p:spPr>
          <a:xfrm>
            <a:off x="7668176" y="475944"/>
            <a:ext cx="5471751" cy="5471751"/>
          </a:xfrm>
          <a:prstGeom prst="ellipse">
            <a:avLst/>
          </a:prstGeom>
          <a:solidFill>
            <a:schemeClr val="accent1"/>
          </a:solidFill>
          <a:ln w="25400">
            <a:solidFill>
              <a:schemeClr val="tx1"/>
            </a:solidFill>
          </a:ln>
        </p:spPr>
        <p:txBody>
          <a:bodyPr anchor="ctr"/>
          <a:lstStyle>
            <a:lvl1pPr marL="0" indent="0" algn="ctr">
              <a:buNone/>
              <a:defRPr/>
            </a:lvl1pPr>
          </a:lstStyle>
          <a:p>
            <a:endParaRPr lang="en-US" noProof="0"/>
          </a:p>
        </p:txBody>
      </p:sp>
    </p:spTree>
    <p:extLst>
      <p:ext uri="{BB962C8B-B14F-4D97-AF65-F5344CB8AC3E}">
        <p14:creationId xmlns:p14="http://schemas.microsoft.com/office/powerpoint/2010/main" val="2157051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294A45C-8F79-9A61-77E8-09BC4E628377}"/>
              </a:ext>
            </a:extLst>
          </p:cNvPr>
          <p:cNvSpPr>
            <a:spLocks noGrp="1"/>
          </p:cNvSpPr>
          <p:nvPr>
            <p:ph type="title"/>
          </p:nvPr>
        </p:nvSpPr>
        <p:spPr>
          <a:xfrm>
            <a:off x="838200" y="512064"/>
            <a:ext cx="10515600" cy="1014984"/>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a:extLst>
              <a:ext uri="{FF2B5EF4-FFF2-40B4-BE49-F238E27FC236}">
                <a16:creationId xmlns:a16="http://schemas.microsoft.com/office/drawing/2014/main" id="{8646656E-6C21-DB29-00F0-0CC844DE3713}"/>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E694DB44-E775-B332-D1F0-40DB3A5FA3A3}"/>
              </a:ext>
            </a:extLst>
          </p:cNvPr>
          <p:cNvSpPr>
            <a:spLocks noGrp="1"/>
          </p:cNvSpPr>
          <p:nvPr>
            <p:ph type="ftr" sz="quarter" idx="3"/>
          </p:nvPr>
        </p:nvSpPr>
        <p:spPr>
          <a:xfrm>
            <a:off x="5364480" y="6400904"/>
            <a:ext cx="1463040" cy="246888"/>
          </a:xfrm>
          <a:prstGeom prst="rect">
            <a:avLst/>
          </a:prstGeom>
        </p:spPr>
        <p:txBody>
          <a:bodyPr vert="horz" lIns="0" tIns="45720" rIns="0" bIns="45720" rtlCol="0" anchor="ctr">
            <a:noAutofit/>
          </a:bodyPr>
          <a:lstStyle>
            <a:lvl1pPr algn="ctr">
              <a:defRPr sz="1000">
                <a:solidFill>
                  <a:schemeClr val="tx1"/>
                </a:solidFill>
                <a:latin typeface="+mj-lt"/>
              </a:defRPr>
            </a:lvl1pPr>
          </a:lstStyle>
          <a:p>
            <a:r>
              <a:rPr lang="en-US" dirty="0"/>
              <a:t>Presentation title</a:t>
            </a:r>
          </a:p>
        </p:txBody>
      </p:sp>
      <p:sp>
        <p:nvSpPr>
          <p:cNvPr id="6" name="Slide Number Placeholder 5">
            <a:extLst>
              <a:ext uri="{FF2B5EF4-FFF2-40B4-BE49-F238E27FC236}">
                <a16:creationId xmlns:a16="http://schemas.microsoft.com/office/drawing/2014/main" id="{C39C1C4E-47DA-0CDC-75C8-42E9F1EBDE07}"/>
              </a:ext>
            </a:extLst>
          </p:cNvPr>
          <p:cNvSpPr>
            <a:spLocks noGrp="1"/>
          </p:cNvSpPr>
          <p:nvPr>
            <p:ph type="sldNum" sz="quarter" idx="4"/>
          </p:nvPr>
        </p:nvSpPr>
        <p:spPr>
          <a:xfrm>
            <a:off x="838200" y="6400904"/>
            <a:ext cx="365760" cy="246888"/>
          </a:xfrm>
          <a:prstGeom prst="rect">
            <a:avLst/>
          </a:prstGeom>
        </p:spPr>
        <p:txBody>
          <a:bodyPr vert="horz" lIns="0" tIns="45720" rIns="0" bIns="45720" rtlCol="0" anchor="ctr">
            <a:noAutofit/>
          </a:bodyPr>
          <a:lstStyle>
            <a:lvl1pPr algn="ctr">
              <a:defRPr sz="1000">
                <a:solidFill>
                  <a:schemeClr val="tx1"/>
                </a:solidFill>
                <a:latin typeface="+mj-lt"/>
              </a:defRPr>
            </a:lvl1pPr>
          </a:lstStyle>
          <a:p>
            <a:fld id="{8D0AFDD5-844D-364D-8AEC-50CF4D36D55D}" type="slidenum">
              <a:rPr lang="en-US" smtClean="0"/>
              <a:pPr/>
              <a:t>‹#›</a:t>
            </a:fld>
            <a:endParaRPr lang="en-US" dirty="0"/>
          </a:p>
        </p:txBody>
      </p:sp>
      <p:cxnSp>
        <p:nvCxnSpPr>
          <p:cNvPr id="8" name="Straight Connector 7">
            <a:extLst>
              <a:ext uri="{FF2B5EF4-FFF2-40B4-BE49-F238E27FC236}">
                <a16:creationId xmlns:a16="http://schemas.microsoft.com/office/drawing/2014/main" id="{2DE05079-2B34-E435-A882-A172DE176AE1}"/>
              </a:ext>
            </a:extLst>
          </p:cNvPr>
          <p:cNvCxnSpPr>
            <a:cxnSpLocks/>
          </p:cNvCxnSpPr>
          <p:nvPr userDrawn="1"/>
        </p:nvCxnSpPr>
        <p:spPr>
          <a:xfrm>
            <a:off x="0" y="6535885"/>
            <a:ext cx="838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8440547-EE65-F9CE-1D02-2D326735F06D}"/>
              </a:ext>
            </a:extLst>
          </p:cNvPr>
          <p:cNvCxnSpPr>
            <a:cxnSpLocks/>
          </p:cNvCxnSpPr>
          <p:nvPr userDrawn="1"/>
        </p:nvCxnSpPr>
        <p:spPr>
          <a:xfrm>
            <a:off x="1205025" y="6535885"/>
            <a:ext cx="41605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DB9DC65-7A98-9009-CD43-4A4B57960D46}"/>
              </a:ext>
            </a:extLst>
          </p:cNvPr>
          <p:cNvCxnSpPr>
            <a:cxnSpLocks/>
          </p:cNvCxnSpPr>
          <p:nvPr userDrawn="1"/>
        </p:nvCxnSpPr>
        <p:spPr>
          <a:xfrm>
            <a:off x="6802120" y="6528812"/>
            <a:ext cx="53898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4252815"/>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60" r:id="rId3"/>
    <p:sldLayoutId id="2147483658" r:id="rId4"/>
    <p:sldLayoutId id="2147483661" r:id="rId5"/>
    <p:sldLayoutId id="2147483668" r:id="rId6"/>
    <p:sldLayoutId id="2147483666" r:id="rId7"/>
    <p:sldLayoutId id="2147483671" r:id="rId8"/>
    <p:sldLayoutId id="2147483672" r:id="rId9"/>
    <p:sldLayoutId id="2147483673" r:id="rId10"/>
    <p:sldLayoutId id="2147483667" r:id="rId11"/>
    <p:sldLayoutId id="2147483674" r:id="rId12"/>
  </p:sldLayoutIdLst>
  <p:hf hdr="0"/>
  <p:txStyles>
    <p:title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Isidora"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hyperlink" Target="https://www.dairymax.org/recipes/breakfast/cranberry-orange-yogurt-muffin-bars" TargetMode="External"/><Relationship Id="rId7"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1.jpg"/><Relationship Id="rId5" Type="http://schemas.openxmlformats.org/officeDocument/2006/relationships/hyperlink" Target="https://www.dairymax.org/recipes/breakfast/pepper-jack-cheese-and-egg-breakfast-quesadilla" TargetMode="External"/><Relationship Id="rId4" Type="http://schemas.openxmlformats.org/officeDocument/2006/relationships/hyperlink" Target="https://www.dairymax.org/recipes/breakfast/cinnamon-sugar-bagel-greek-yogurt-berry-schmear"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 Id="rId9"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hyperlink" Target="https://bestpractices.nokidhungry.org/sites/default/files/media/Innovative%2520Breakfast%2520Delivery%2520Options.pdf"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hyperlink" Target="https://secure.nokidhungry.org/site/SPageNavigator/SOS/Breakfast_2013.html;jsessionid=00000000.app20007a?NONCE_TOKEN=53EA4B05FC9435870C05D731B5539374" TargetMode="Externa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hyperlink" Target="https://state.nokidhungry.org/north-carolina/the-many-benefits-of-school-meals/"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5.svg"/><Relationship Id="rId11" Type="http://schemas.openxmlformats.org/officeDocument/2006/relationships/hyperlink" Target="https://bestpractices.nokidhungry.org/sites/default/files/media/Innovative%2520Breakfast%2520Delivery%2520Options.pdf" TargetMode="External"/><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A4F37AB6-4681-D744-2F89-2949D08676DC}"/>
              </a:ext>
            </a:extLst>
          </p:cNvPr>
          <p:cNvSpPr>
            <a:spLocks noGrp="1"/>
          </p:cNvSpPr>
          <p:nvPr>
            <p:ph type="ctrTitle"/>
          </p:nvPr>
        </p:nvSpPr>
        <p:spPr>
          <a:xfrm>
            <a:off x="1451708" y="2186608"/>
            <a:ext cx="5048510" cy="2224617"/>
          </a:xfrm>
        </p:spPr>
        <p:txBody>
          <a:bodyPr anchor="t"/>
          <a:lstStyle/>
          <a:p>
            <a:r>
              <a:rPr lang="en-US" sz="5000" b="1" dirty="0">
                <a:latin typeface="Gotham Ultra" pitchFamily="2" charset="0"/>
                <a:cs typeface="Gotham Ultra" pitchFamily="2" charset="0"/>
              </a:rPr>
              <a:t>Breakfast in the Classroom</a:t>
            </a:r>
          </a:p>
        </p:txBody>
      </p:sp>
      <p:pic>
        <p:nvPicPr>
          <p:cNvPr id="9" name="Picture Placeholder 8">
            <a:extLst>
              <a:ext uri="{FF2B5EF4-FFF2-40B4-BE49-F238E27FC236}">
                <a16:creationId xmlns:a16="http://schemas.microsoft.com/office/drawing/2014/main" id="{D260E2C9-3E60-3C24-1440-631E0F198A41}"/>
              </a:ext>
            </a:extLst>
          </p:cNvPr>
          <p:cNvPicPr>
            <a:picLocks noGrp="1" noChangeAspect="1"/>
          </p:cNvPicPr>
          <p:nvPr>
            <p:ph type="pic" sz="quarter" idx="10"/>
          </p:nvPr>
        </p:nvPicPr>
        <p:blipFill>
          <a:blip r:embed="rId3"/>
          <a:srcRect l="46442" t="757" r="14675" b="3075"/>
          <a:stretch>
            <a:fillRect/>
          </a:stretch>
        </p:blipFill>
        <p:spPr>
          <a:xfrm>
            <a:off x="7296319" y="818148"/>
            <a:ext cx="3765933" cy="4918509"/>
          </a:xfrm>
        </p:spPr>
      </p:pic>
      <p:sp>
        <p:nvSpPr>
          <p:cNvPr id="2" name="TextBox 1">
            <a:extLst>
              <a:ext uri="{FF2B5EF4-FFF2-40B4-BE49-F238E27FC236}">
                <a16:creationId xmlns:a16="http://schemas.microsoft.com/office/drawing/2014/main" id="{4D8B2B69-879F-5ABD-F65E-EBB43E749A2D}"/>
              </a:ext>
            </a:extLst>
          </p:cNvPr>
          <p:cNvSpPr txBox="1"/>
          <p:nvPr/>
        </p:nvSpPr>
        <p:spPr>
          <a:xfrm>
            <a:off x="12483548" y="4114800"/>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B2E90418-948D-5D05-2F4F-6E0C5EB6BF4E}"/>
              </a:ext>
            </a:extLst>
          </p:cNvPr>
          <p:cNvSpPr txBox="1"/>
          <p:nvPr/>
        </p:nvSpPr>
        <p:spPr>
          <a:xfrm>
            <a:off x="12264887" y="4969565"/>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097023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5F915E-D0C8-4493-8CB3-DBFA0EC2F70D}"/>
              </a:ext>
            </a:extLst>
          </p:cNvPr>
          <p:cNvSpPr>
            <a:spLocks noGrp="1"/>
          </p:cNvSpPr>
          <p:nvPr>
            <p:ph type="sldNum" sz="quarter" idx="12"/>
          </p:nvPr>
        </p:nvSpPr>
        <p:spPr/>
        <p:txBody>
          <a:bodyPr/>
          <a:lstStyle/>
          <a:p>
            <a:fld id="{8D0AFDD5-844D-364D-8AEC-50CF4D36D55D}" type="slidenum">
              <a:rPr lang="en-US" noProof="0" smtClean="0"/>
              <a:t>10</a:t>
            </a:fld>
            <a:endParaRPr lang="en-US" noProof="0" dirty="0"/>
          </a:p>
        </p:txBody>
      </p:sp>
      <p:sp>
        <p:nvSpPr>
          <p:cNvPr id="7" name="Title 2">
            <a:extLst>
              <a:ext uri="{FF2B5EF4-FFF2-40B4-BE49-F238E27FC236}">
                <a16:creationId xmlns:a16="http://schemas.microsoft.com/office/drawing/2014/main" id="{39DFB846-D91A-A3CA-4EB7-DDE3639E7A53}"/>
              </a:ext>
            </a:extLst>
          </p:cNvPr>
          <p:cNvSpPr txBox="1">
            <a:spLocks/>
          </p:cNvSpPr>
          <p:nvPr/>
        </p:nvSpPr>
        <p:spPr>
          <a:xfrm>
            <a:off x="0" y="2590440"/>
            <a:ext cx="12192000"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pPr algn="ctr">
              <a:spcBef>
                <a:spcPts val="75"/>
              </a:spcBef>
            </a:pPr>
            <a:r>
              <a:rPr lang="en-US" sz="4000" dirty="0">
                <a:latin typeface="Gotham Black" pitchFamily="2" charset="0"/>
                <a:cs typeface="Gotham Black" pitchFamily="2" charset="0"/>
              </a:rPr>
              <a:t>BIC Video Placeholder</a:t>
            </a:r>
            <a:endParaRPr lang="en-US" sz="4000" dirty="0"/>
          </a:p>
        </p:txBody>
      </p:sp>
      <p:sp>
        <p:nvSpPr>
          <p:cNvPr id="8" name="Title 2">
            <a:extLst>
              <a:ext uri="{FF2B5EF4-FFF2-40B4-BE49-F238E27FC236}">
                <a16:creationId xmlns:a16="http://schemas.microsoft.com/office/drawing/2014/main" id="{8AA66D2A-97D2-0519-A302-14E917C4A8E2}"/>
              </a:ext>
            </a:extLst>
          </p:cNvPr>
          <p:cNvSpPr txBox="1">
            <a:spLocks/>
          </p:cNvSpPr>
          <p:nvPr/>
        </p:nvSpPr>
        <p:spPr>
          <a:xfrm>
            <a:off x="0" y="3406868"/>
            <a:ext cx="12192000" cy="385202"/>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pPr algn="ctr">
              <a:spcBef>
                <a:spcPts val="75"/>
              </a:spcBef>
            </a:pPr>
            <a:r>
              <a:rPr lang="en-US" sz="2000" b="0" dirty="0">
                <a:latin typeface="Isidora" pitchFamily="2" charset="77"/>
                <a:cs typeface="Gotham Black" pitchFamily="2" charset="0"/>
              </a:rPr>
              <a:t>Insert &gt; Video</a:t>
            </a:r>
            <a:endParaRPr lang="en-US" sz="2000" b="0" dirty="0">
              <a:latin typeface="Isidora" pitchFamily="2" charset="77"/>
            </a:endParaRPr>
          </a:p>
        </p:txBody>
      </p:sp>
      <p:sp>
        <p:nvSpPr>
          <p:cNvPr id="10" name="Footer Placeholder 6">
            <a:extLst>
              <a:ext uri="{FF2B5EF4-FFF2-40B4-BE49-F238E27FC236}">
                <a16:creationId xmlns:a16="http://schemas.microsoft.com/office/drawing/2014/main" id="{6F1E9B6D-CA6F-40C2-230A-43EBD48A62E1}"/>
              </a:ext>
            </a:extLst>
          </p:cNvPr>
          <p:cNvSpPr txBox="1">
            <a:spLocks/>
          </p:cNvSpPr>
          <p:nvPr/>
        </p:nvSpPr>
        <p:spPr>
          <a:xfrm>
            <a:off x="5123652" y="6400904"/>
            <a:ext cx="194469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Tree>
    <p:extLst>
      <p:ext uri="{BB962C8B-B14F-4D97-AF65-F5344CB8AC3E}">
        <p14:creationId xmlns:p14="http://schemas.microsoft.com/office/powerpoint/2010/main" val="3068551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357C5-B613-7423-7ECD-80BD31040E1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975C15-5CC1-71E6-F060-F354C1FD603A}"/>
              </a:ext>
            </a:extLst>
          </p:cNvPr>
          <p:cNvSpPr>
            <a:spLocks noGrp="1"/>
          </p:cNvSpPr>
          <p:nvPr>
            <p:ph type="sldNum" sz="quarter" idx="12"/>
          </p:nvPr>
        </p:nvSpPr>
        <p:spPr/>
        <p:txBody>
          <a:bodyPr/>
          <a:lstStyle/>
          <a:p>
            <a:fld id="{8D0AFDD5-844D-364D-8AEC-50CF4D36D55D}" type="slidenum">
              <a:rPr lang="en-US" noProof="0" smtClean="0"/>
              <a:t>11</a:t>
            </a:fld>
            <a:endParaRPr lang="en-US" noProof="0" dirty="0"/>
          </a:p>
        </p:txBody>
      </p:sp>
      <p:sp>
        <p:nvSpPr>
          <p:cNvPr id="5" name="Footer Placeholder 6">
            <a:extLst>
              <a:ext uri="{FF2B5EF4-FFF2-40B4-BE49-F238E27FC236}">
                <a16:creationId xmlns:a16="http://schemas.microsoft.com/office/drawing/2014/main" id="{B3302FDB-8DA9-50B7-27E5-6F11A89BB938}"/>
              </a:ext>
            </a:extLst>
          </p:cNvPr>
          <p:cNvSpPr txBox="1">
            <a:spLocks/>
          </p:cNvSpPr>
          <p:nvPr/>
        </p:nvSpPr>
        <p:spPr>
          <a:xfrm>
            <a:off x="5067772" y="6400904"/>
            <a:ext cx="205645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
        <p:nvSpPr>
          <p:cNvPr id="3" name="Title 2">
            <a:extLst>
              <a:ext uri="{FF2B5EF4-FFF2-40B4-BE49-F238E27FC236}">
                <a16:creationId xmlns:a16="http://schemas.microsoft.com/office/drawing/2014/main" id="{62A26BDC-0EFB-D75F-DE21-0AE0CD9407F0}"/>
              </a:ext>
            </a:extLst>
          </p:cNvPr>
          <p:cNvSpPr txBox="1">
            <a:spLocks/>
          </p:cNvSpPr>
          <p:nvPr/>
        </p:nvSpPr>
        <p:spPr>
          <a:xfrm>
            <a:off x="637259" y="395861"/>
            <a:ext cx="10625101"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Roles and Responsibilities</a:t>
            </a:r>
            <a:endParaRPr lang="en-US" sz="4000" dirty="0"/>
          </a:p>
        </p:txBody>
      </p:sp>
      <p:sp>
        <p:nvSpPr>
          <p:cNvPr id="6" name="Content Placeholder 3">
            <a:extLst>
              <a:ext uri="{FF2B5EF4-FFF2-40B4-BE49-F238E27FC236}">
                <a16:creationId xmlns:a16="http://schemas.microsoft.com/office/drawing/2014/main" id="{1B76C985-5FFB-94CF-3838-5A33604C477C}"/>
              </a:ext>
            </a:extLst>
          </p:cNvPr>
          <p:cNvSpPr txBox="1">
            <a:spLocks/>
          </p:cNvSpPr>
          <p:nvPr/>
        </p:nvSpPr>
        <p:spPr>
          <a:xfrm>
            <a:off x="1468119" y="1296108"/>
            <a:ext cx="9631682" cy="510479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dirty="0">
                <a:solidFill>
                  <a:schemeClr val="tx2"/>
                </a:solidFill>
                <a:latin typeface="Isidora Bold" pitchFamily="2" charset="77"/>
              </a:rPr>
              <a:t>Child Nutrition Staff</a:t>
            </a:r>
          </a:p>
          <a:p>
            <a:r>
              <a:rPr lang="en-US" dirty="0">
                <a:solidFill>
                  <a:schemeClr val="tx2"/>
                </a:solidFill>
                <a:latin typeface="Isidora" pitchFamily="2" charset="77"/>
              </a:rPr>
              <a:t>Prepare breakfast and place in hot/cold bags and ensure a roster, paper towels and trash bags are included for each classroom.</a:t>
            </a:r>
            <a:br>
              <a:rPr lang="en-US" dirty="0">
                <a:solidFill>
                  <a:schemeClr val="tx2"/>
                </a:solidFill>
                <a:latin typeface="Isidora" pitchFamily="2" charset="77"/>
              </a:rPr>
            </a:br>
            <a:endParaRPr lang="en-US" dirty="0">
              <a:solidFill>
                <a:schemeClr val="tx2"/>
              </a:solidFill>
              <a:latin typeface="Isidora" pitchFamily="2" charset="77"/>
            </a:endParaRPr>
          </a:p>
          <a:p>
            <a:r>
              <a:rPr lang="en-US" b="1" dirty="0">
                <a:solidFill>
                  <a:schemeClr val="tx2"/>
                </a:solidFill>
                <a:latin typeface="Isidora Bold" pitchFamily="2" charset="77"/>
              </a:rPr>
              <a:t>Teachers</a:t>
            </a:r>
          </a:p>
          <a:p>
            <a:r>
              <a:rPr lang="en-US" dirty="0">
                <a:solidFill>
                  <a:schemeClr val="tx2"/>
                </a:solidFill>
                <a:latin typeface="Isidora" pitchFamily="2" charset="77"/>
              </a:rPr>
              <a:t>Ensure students that who breakfast receive a reimbursable meal and are entered on roster.</a:t>
            </a:r>
          </a:p>
          <a:p>
            <a:endParaRPr lang="en-US" dirty="0">
              <a:solidFill>
                <a:schemeClr val="tx2"/>
              </a:solidFill>
              <a:latin typeface="Isidora" pitchFamily="2" charset="77"/>
            </a:endParaRPr>
          </a:p>
          <a:p>
            <a:r>
              <a:rPr lang="en-US" b="1" dirty="0">
                <a:solidFill>
                  <a:schemeClr val="tx2"/>
                </a:solidFill>
                <a:latin typeface="Isidora Bold" pitchFamily="2" charset="77"/>
              </a:rPr>
              <a:t>Custodial Staff</a:t>
            </a:r>
          </a:p>
          <a:p>
            <a:r>
              <a:rPr lang="en-US" dirty="0">
                <a:solidFill>
                  <a:schemeClr val="tx2"/>
                </a:solidFill>
                <a:latin typeface="Isidora" pitchFamily="2" charset="77"/>
              </a:rPr>
              <a:t>Pick up trash bags outside of classroom doors after breakfast.</a:t>
            </a:r>
            <a:br>
              <a:rPr lang="en-US" dirty="0">
                <a:solidFill>
                  <a:schemeClr val="tx2"/>
                </a:solidFill>
                <a:latin typeface="Isidora" pitchFamily="2" charset="77"/>
              </a:rPr>
            </a:br>
            <a:endParaRPr lang="en-US" dirty="0">
              <a:solidFill>
                <a:schemeClr val="tx2"/>
              </a:solidFill>
              <a:latin typeface="Isidora" pitchFamily="2" charset="77"/>
            </a:endParaRPr>
          </a:p>
          <a:p>
            <a:r>
              <a:rPr lang="en-US" b="1" dirty="0">
                <a:solidFill>
                  <a:schemeClr val="tx2"/>
                </a:solidFill>
                <a:latin typeface="Isidora Bold" pitchFamily="2" charset="77"/>
              </a:rPr>
              <a:t>Administrators</a:t>
            </a:r>
          </a:p>
          <a:p>
            <a:r>
              <a:rPr lang="en-US" dirty="0">
                <a:solidFill>
                  <a:schemeClr val="tx2"/>
                </a:solidFill>
                <a:latin typeface="Isidora" pitchFamily="2" charset="77"/>
              </a:rPr>
              <a:t>Assist with parent/staff communications about BIC and encourage the program.</a:t>
            </a:r>
          </a:p>
          <a:p>
            <a:endParaRPr lang="en-US" dirty="0">
              <a:solidFill>
                <a:schemeClr val="tx2"/>
              </a:solidFill>
              <a:latin typeface="Isidora" pitchFamily="2" charset="77"/>
            </a:endParaRPr>
          </a:p>
          <a:p>
            <a:r>
              <a:rPr lang="en-US" b="1" dirty="0">
                <a:solidFill>
                  <a:schemeClr val="tx2"/>
                </a:solidFill>
                <a:latin typeface="Isidora Bold" pitchFamily="2" charset="77"/>
              </a:rPr>
              <a:t>Students</a:t>
            </a:r>
          </a:p>
          <a:p>
            <a:r>
              <a:rPr lang="en-US" dirty="0">
                <a:solidFill>
                  <a:schemeClr val="tx2"/>
                </a:solidFill>
                <a:latin typeface="Isidora" pitchFamily="2" charset="77"/>
              </a:rPr>
              <a:t>Transport bags to their classroom.</a:t>
            </a:r>
          </a:p>
        </p:txBody>
      </p:sp>
      <p:pic>
        <p:nvPicPr>
          <p:cNvPr id="10" name="Picture Placeholder 85" descr="Chef female with solid fill">
            <a:extLst>
              <a:ext uri="{FF2B5EF4-FFF2-40B4-BE49-F238E27FC236}">
                <a16:creationId xmlns:a16="http://schemas.microsoft.com/office/drawing/2014/main" id="{108AD3E0-0B51-1A4D-C8F6-EDA37B44364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86199" y="1368319"/>
            <a:ext cx="697052" cy="697052"/>
          </a:xfrm>
          <a:prstGeom prst="rect">
            <a:avLst/>
          </a:prstGeom>
        </p:spPr>
      </p:pic>
      <p:pic>
        <p:nvPicPr>
          <p:cNvPr id="7" name="Picture Placeholder 85" descr="Classroom with solid fill">
            <a:extLst>
              <a:ext uri="{FF2B5EF4-FFF2-40B4-BE49-F238E27FC236}">
                <a16:creationId xmlns:a16="http://schemas.microsoft.com/office/drawing/2014/main" id="{AE22A3B0-B411-FAAD-BBEF-B27890157CA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60304" y="2451318"/>
            <a:ext cx="726810" cy="726810"/>
          </a:xfrm>
          <a:prstGeom prst="rect">
            <a:avLst/>
          </a:prstGeom>
        </p:spPr>
      </p:pic>
      <p:pic>
        <p:nvPicPr>
          <p:cNvPr id="8" name="Picture Placeholder 85" descr="Mop and bucket with solid fill">
            <a:extLst>
              <a:ext uri="{FF2B5EF4-FFF2-40B4-BE49-F238E27FC236}">
                <a16:creationId xmlns:a16="http://schemas.microsoft.com/office/drawing/2014/main" id="{D12D1CFC-E083-3410-D979-4279FDAD0B3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16184" y="3368145"/>
            <a:ext cx="665480" cy="665480"/>
          </a:xfrm>
          <a:prstGeom prst="rect">
            <a:avLst/>
          </a:prstGeom>
        </p:spPr>
      </p:pic>
      <p:pic>
        <p:nvPicPr>
          <p:cNvPr id="12" name="Picture Placeholder 85" descr="Clipboard with solid fill">
            <a:extLst>
              <a:ext uri="{FF2B5EF4-FFF2-40B4-BE49-F238E27FC236}">
                <a16:creationId xmlns:a16="http://schemas.microsoft.com/office/drawing/2014/main" id="{12F8C5E1-98B8-7F4F-63B6-80011F844A48}"/>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16184" y="4323185"/>
            <a:ext cx="665480" cy="665480"/>
          </a:xfrm>
          <a:prstGeom prst="rect">
            <a:avLst/>
          </a:prstGeom>
        </p:spPr>
      </p:pic>
      <p:pic>
        <p:nvPicPr>
          <p:cNvPr id="16" name="Picture Placeholder 85" descr="User with solid fill">
            <a:extLst>
              <a:ext uri="{FF2B5EF4-FFF2-40B4-BE49-F238E27FC236}">
                <a16:creationId xmlns:a16="http://schemas.microsoft.com/office/drawing/2014/main" id="{614FFB61-0AB3-93BE-1038-7D3F5ADC4F7D}"/>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756824" y="5273011"/>
            <a:ext cx="640450" cy="640450"/>
          </a:xfrm>
          <a:prstGeom prst="rect">
            <a:avLst/>
          </a:prstGeom>
        </p:spPr>
      </p:pic>
    </p:spTree>
    <p:extLst>
      <p:ext uri="{BB962C8B-B14F-4D97-AF65-F5344CB8AC3E}">
        <p14:creationId xmlns:p14="http://schemas.microsoft.com/office/powerpoint/2010/main" val="749105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566C3-A9EA-7480-76D4-4A561DEDEB59}"/>
            </a:ext>
          </a:extLst>
        </p:cNvPr>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21D5948A-5F1A-8CCE-11C5-079DB75B1CEE}"/>
              </a:ext>
            </a:extLst>
          </p:cNvPr>
          <p:cNvPicPr>
            <a:picLocks noGrp="1" noChangeAspect="1"/>
          </p:cNvPicPr>
          <p:nvPr>
            <p:ph type="pic" sz="quarter" idx="13"/>
          </p:nvPr>
        </p:nvPicPr>
        <p:blipFill>
          <a:blip r:embed="rId3"/>
          <a:srcRect l="21470" r="36204"/>
          <a:stretch>
            <a:fillRect/>
          </a:stretch>
        </p:blipFill>
        <p:spPr>
          <a:xfrm>
            <a:off x="0" y="0"/>
            <a:ext cx="4351128" cy="6858000"/>
          </a:xfrm>
          <a:ln>
            <a:noFill/>
          </a:ln>
        </p:spPr>
      </p:pic>
      <p:sp>
        <p:nvSpPr>
          <p:cNvPr id="15" name="Slide Number Placeholder 14">
            <a:extLst>
              <a:ext uri="{FF2B5EF4-FFF2-40B4-BE49-F238E27FC236}">
                <a16:creationId xmlns:a16="http://schemas.microsoft.com/office/drawing/2014/main" id="{A4DF346A-5D04-1E79-4DBD-2FB026ADE334}"/>
              </a:ext>
            </a:extLst>
          </p:cNvPr>
          <p:cNvSpPr>
            <a:spLocks noGrp="1"/>
          </p:cNvSpPr>
          <p:nvPr>
            <p:ph type="sldNum" sz="quarter" idx="12"/>
          </p:nvPr>
        </p:nvSpPr>
        <p:spPr/>
        <p:txBody>
          <a:bodyPr/>
          <a:lstStyle/>
          <a:p>
            <a:fld id="{8D0AFDD5-844D-364D-8AEC-50CF4D36D55D}" type="slidenum">
              <a:rPr lang="en-US" smtClean="0">
                <a:latin typeface="Isidora" pitchFamily="2" charset="77"/>
              </a:rPr>
              <a:pPr/>
              <a:t>12</a:t>
            </a:fld>
            <a:endParaRPr lang="en-US" dirty="0">
              <a:latin typeface="Isidora" pitchFamily="2" charset="77"/>
            </a:endParaRPr>
          </a:p>
        </p:txBody>
      </p:sp>
      <p:sp>
        <p:nvSpPr>
          <p:cNvPr id="8" name="Title 2">
            <a:extLst>
              <a:ext uri="{FF2B5EF4-FFF2-40B4-BE49-F238E27FC236}">
                <a16:creationId xmlns:a16="http://schemas.microsoft.com/office/drawing/2014/main" id="{56535B76-B3F2-E9C1-C631-6324C69E93E3}"/>
              </a:ext>
            </a:extLst>
          </p:cNvPr>
          <p:cNvSpPr>
            <a:spLocks noGrp="1"/>
          </p:cNvSpPr>
          <p:nvPr>
            <p:ph type="title"/>
          </p:nvPr>
        </p:nvSpPr>
        <p:spPr>
          <a:xfrm>
            <a:off x="5595729" y="1328293"/>
            <a:ext cx="5204352" cy="712629"/>
          </a:xfrm>
        </p:spPr>
        <p:txBody>
          <a:bodyPr anchor="ctr"/>
          <a:lstStyle/>
          <a:p>
            <a:r>
              <a:rPr lang="en-US" sz="3000" b="1" dirty="0">
                <a:solidFill>
                  <a:schemeClr val="tx2"/>
                </a:solidFill>
                <a:latin typeface="Gotham Black" pitchFamily="2" charset="0"/>
                <a:cs typeface="Gotham Black" pitchFamily="2" charset="0"/>
              </a:rPr>
              <a:t>Breakfast in the Classroom Equipment</a:t>
            </a:r>
            <a:endParaRPr lang="en-US" sz="3000" dirty="0">
              <a:solidFill>
                <a:schemeClr val="tx2"/>
              </a:solidFill>
            </a:endParaRPr>
          </a:p>
        </p:txBody>
      </p:sp>
      <p:sp>
        <p:nvSpPr>
          <p:cNvPr id="9" name="Content Placeholder 3">
            <a:extLst>
              <a:ext uri="{FF2B5EF4-FFF2-40B4-BE49-F238E27FC236}">
                <a16:creationId xmlns:a16="http://schemas.microsoft.com/office/drawing/2014/main" id="{F2B9133D-C453-9C28-1973-EF7943DCC1B3}"/>
              </a:ext>
            </a:extLst>
          </p:cNvPr>
          <p:cNvSpPr>
            <a:spLocks noGrp="1"/>
          </p:cNvSpPr>
          <p:nvPr>
            <p:ph idx="1"/>
          </p:nvPr>
        </p:nvSpPr>
        <p:spPr>
          <a:xfrm>
            <a:off x="5595729" y="2247774"/>
            <a:ext cx="5506278" cy="1817332"/>
          </a:xfrm>
        </p:spPr>
        <p:txBody>
          <a:bodyPr/>
          <a:lstStyle/>
          <a:p>
            <a:pPr marL="342900" indent="-342900">
              <a:lnSpc>
                <a:spcPct val="150000"/>
              </a:lnSpc>
              <a:buFont typeface="Arial" panose="020B0604020202020204" pitchFamily="34" charset="0"/>
              <a:buChar char="•"/>
            </a:pPr>
            <a:r>
              <a:rPr lang="en-US" sz="2000"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sz="2000" dirty="0">
                <a:solidFill>
                  <a:schemeClr val="tx2"/>
                </a:solidFill>
              </a:rPr>
              <a:t>Lorem ipsum dolor sit</a:t>
            </a:r>
            <a:endParaRPr lang="en-US" sz="2000" dirty="0">
              <a:solidFill>
                <a:schemeClr val="tx2"/>
              </a:solidFill>
              <a:latin typeface="Isidora" pitchFamily="2" charset="77"/>
            </a:endParaRPr>
          </a:p>
          <a:p>
            <a:pPr marL="342900" indent="-342900">
              <a:lnSpc>
                <a:spcPct val="150000"/>
              </a:lnSpc>
              <a:buFont typeface="Arial" panose="020B0604020202020204" pitchFamily="34" charset="0"/>
              <a:buChar char="•"/>
            </a:pPr>
            <a:r>
              <a:rPr lang="en-US" sz="2000" dirty="0">
                <a:solidFill>
                  <a:schemeClr val="tx2"/>
                </a:solidFill>
              </a:rPr>
              <a:t>Lorem ipsum dolor sit</a:t>
            </a:r>
          </a:p>
          <a:p>
            <a:pPr marL="342900" indent="-342900">
              <a:lnSpc>
                <a:spcPct val="150000"/>
              </a:lnSpc>
              <a:buFont typeface="Arial" panose="020B0604020202020204" pitchFamily="34" charset="0"/>
              <a:buChar char="•"/>
            </a:pPr>
            <a:r>
              <a:rPr lang="en-US" sz="2000" dirty="0">
                <a:solidFill>
                  <a:schemeClr val="tx2"/>
                </a:solidFill>
              </a:rPr>
              <a:t>Lorem ipsum dolor sit</a:t>
            </a:r>
          </a:p>
          <a:p>
            <a:pPr marL="342900" indent="-342900">
              <a:lnSpc>
                <a:spcPct val="150000"/>
              </a:lnSpc>
              <a:buFont typeface="Arial" panose="020B0604020202020204" pitchFamily="34" charset="0"/>
              <a:buChar char="•"/>
            </a:pPr>
            <a:r>
              <a:rPr lang="en-US" sz="2000" dirty="0">
                <a:solidFill>
                  <a:schemeClr val="tx2"/>
                </a:solidFill>
              </a:rPr>
              <a:t>Lorem ipsum dolor sit</a:t>
            </a:r>
          </a:p>
          <a:p>
            <a:pPr marL="342900" indent="-342900">
              <a:lnSpc>
                <a:spcPct val="150000"/>
              </a:lnSpc>
              <a:buFont typeface="Arial" panose="020B0604020202020204" pitchFamily="34" charset="0"/>
              <a:buChar char="•"/>
            </a:pPr>
            <a:endParaRPr lang="en-US" sz="2000" dirty="0">
              <a:solidFill>
                <a:schemeClr val="tx2"/>
              </a:solidFill>
            </a:endParaRPr>
          </a:p>
          <a:p>
            <a:pPr marL="342900" indent="-342900">
              <a:lnSpc>
                <a:spcPct val="150000"/>
              </a:lnSpc>
              <a:buFont typeface="Arial" panose="020B0604020202020204" pitchFamily="34" charset="0"/>
              <a:buChar char="•"/>
            </a:pPr>
            <a:endParaRPr lang="en-US" sz="2000" dirty="0">
              <a:solidFill>
                <a:schemeClr val="tx2"/>
              </a:solidFill>
              <a:latin typeface="Isidora" pitchFamily="2" charset="77"/>
            </a:endParaRPr>
          </a:p>
        </p:txBody>
      </p:sp>
    </p:spTree>
    <p:extLst>
      <p:ext uri="{BB962C8B-B14F-4D97-AF65-F5344CB8AC3E}">
        <p14:creationId xmlns:p14="http://schemas.microsoft.com/office/powerpoint/2010/main" val="2481931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DE72A-EB80-E6FE-DD2A-E2D20FEDCFB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FA85B0-32BE-63D1-6F90-2C0B29C08D8A}"/>
              </a:ext>
            </a:extLst>
          </p:cNvPr>
          <p:cNvSpPr>
            <a:spLocks noGrp="1"/>
          </p:cNvSpPr>
          <p:nvPr>
            <p:ph type="sldNum" sz="quarter" idx="12"/>
          </p:nvPr>
        </p:nvSpPr>
        <p:spPr/>
        <p:txBody>
          <a:bodyPr/>
          <a:lstStyle/>
          <a:p>
            <a:fld id="{8D0AFDD5-844D-364D-8AEC-50CF4D36D55D}" type="slidenum">
              <a:rPr lang="en-US" noProof="0" smtClean="0"/>
              <a:t>13</a:t>
            </a:fld>
            <a:endParaRPr lang="en-US" noProof="0" dirty="0"/>
          </a:p>
        </p:txBody>
      </p:sp>
      <p:sp>
        <p:nvSpPr>
          <p:cNvPr id="3" name="Title 2">
            <a:extLst>
              <a:ext uri="{FF2B5EF4-FFF2-40B4-BE49-F238E27FC236}">
                <a16:creationId xmlns:a16="http://schemas.microsoft.com/office/drawing/2014/main" id="{EE15049E-4862-30A7-F5D7-0E89534B52A9}"/>
              </a:ext>
            </a:extLst>
          </p:cNvPr>
          <p:cNvSpPr txBox="1">
            <a:spLocks/>
          </p:cNvSpPr>
          <p:nvPr/>
        </p:nvSpPr>
        <p:spPr>
          <a:xfrm>
            <a:off x="0" y="998676"/>
            <a:ext cx="12191999"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pPr algn="ctr"/>
            <a:r>
              <a:rPr lang="en-US" sz="4000" dirty="0">
                <a:latin typeface="Gotham Black" pitchFamily="2" charset="0"/>
                <a:cs typeface="Gotham Black" pitchFamily="2" charset="0"/>
              </a:rPr>
              <a:t>Breakfast Recipes</a:t>
            </a:r>
            <a:endParaRPr lang="en-US" sz="4000" dirty="0"/>
          </a:p>
        </p:txBody>
      </p:sp>
      <p:sp>
        <p:nvSpPr>
          <p:cNvPr id="6" name="Content Placeholder 3">
            <a:extLst>
              <a:ext uri="{FF2B5EF4-FFF2-40B4-BE49-F238E27FC236}">
                <a16:creationId xmlns:a16="http://schemas.microsoft.com/office/drawing/2014/main" id="{92269EE1-FD86-765D-AE64-94EAC89AC9C2}"/>
              </a:ext>
            </a:extLst>
          </p:cNvPr>
          <p:cNvSpPr txBox="1">
            <a:spLocks/>
          </p:cNvSpPr>
          <p:nvPr/>
        </p:nvSpPr>
        <p:spPr>
          <a:xfrm>
            <a:off x="1735145" y="4541283"/>
            <a:ext cx="2082800"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accent4"/>
                </a:solidFill>
                <a:latin typeface="Isidora Bold" pitchFamily="2" charset="77"/>
                <a:hlinkClick r:id="rId3">
                  <a:extLst>
                    <a:ext uri="{A12FA001-AC4F-418D-AE19-62706E023703}">
                      <ahyp:hlinkClr xmlns:ahyp="http://schemas.microsoft.com/office/drawing/2018/hyperlinkcolor" val="tx"/>
                    </a:ext>
                  </a:extLst>
                </a:hlinkClick>
              </a:rPr>
              <a:t>Cranberry Orange Yogurt Muffin Bars</a:t>
            </a:r>
            <a:endParaRPr lang="en-US" dirty="0">
              <a:solidFill>
                <a:schemeClr val="accent4"/>
              </a:solidFill>
              <a:latin typeface="Isidora" pitchFamily="2" charset="77"/>
            </a:endParaRPr>
          </a:p>
        </p:txBody>
      </p:sp>
      <p:sp>
        <p:nvSpPr>
          <p:cNvPr id="33" name="Content Placeholder 3">
            <a:extLst>
              <a:ext uri="{FF2B5EF4-FFF2-40B4-BE49-F238E27FC236}">
                <a16:creationId xmlns:a16="http://schemas.microsoft.com/office/drawing/2014/main" id="{5987E6E9-CA51-BF12-CB78-0A9D4E552172}"/>
              </a:ext>
            </a:extLst>
          </p:cNvPr>
          <p:cNvSpPr txBox="1">
            <a:spLocks/>
          </p:cNvSpPr>
          <p:nvPr/>
        </p:nvSpPr>
        <p:spPr>
          <a:xfrm>
            <a:off x="4544473" y="4541283"/>
            <a:ext cx="298223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accent4"/>
                </a:solidFill>
                <a:latin typeface="Isidora Bold" pitchFamily="2" charset="77"/>
                <a:hlinkClick r:id="rId4">
                  <a:extLst>
                    <a:ext uri="{A12FA001-AC4F-418D-AE19-62706E023703}">
                      <ahyp:hlinkClr xmlns:ahyp="http://schemas.microsoft.com/office/drawing/2018/hyperlinkcolor" val="tx"/>
                    </a:ext>
                  </a:extLst>
                </a:hlinkClick>
              </a:rPr>
              <a:t>Cinnamon Sugar Bagel With Greek Yogurt Berry Schmear</a:t>
            </a:r>
            <a:endParaRPr lang="en-US" dirty="0">
              <a:solidFill>
                <a:schemeClr val="accent4"/>
              </a:solidFill>
              <a:latin typeface="Isidora" pitchFamily="2" charset="77"/>
            </a:endParaRPr>
          </a:p>
        </p:txBody>
      </p:sp>
      <p:sp>
        <p:nvSpPr>
          <p:cNvPr id="34" name="Content Placeholder 3">
            <a:extLst>
              <a:ext uri="{FF2B5EF4-FFF2-40B4-BE49-F238E27FC236}">
                <a16:creationId xmlns:a16="http://schemas.microsoft.com/office/drawing/2014/main" id="{8176828F-1D03-21B5-B0DA-7754F9DB74A7}"/>
              </a:ext>
            </a:extLst>
          </p:cNvPr>
          <p:cNvSpPr txBox="1">
            <a:spLocks/>
          </p:cNvSpPr>
          <p:nvPr/>
        </p:nvSpPr>
        <p:spPr>
          <a:xfrm>
            <a:off x="7853575" y="4541283"/>
            <a:ext cx="2750043"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accent4"/>
                </a:solidFill>
                <a:latin typeface="Isidora Bold" pitchFamily="2" charset="77"/>
                <a:hlinkClick r:id="rId5">
                  <a:extLst>
                    <a:ext uri="{A12FA001-AC4F-418D-AE19-62706E023703}">
                      <ahyp:hlinkClr xmlns:ahyp="http://schemas.microsoft.com/office/drawing/2018/hyperlinkcolor" val="tx"/>
                    </a:ext>
                  </a:extLst>
                </a:hlinkClick>
              </a:rPr>
              <a:t>Pepper Jack Cheese and Egg Breakfast Quesadilla</a:t>
            </a:r>
            <a:endParaRPr lang="en-US" b="1" dirty="0">
              <a:solidFill>
                <a:schemeClr val="accent4"/>
              </a:solidFill>
              <a:latin typeface="Isidora Bold" pitchFamily="2" charset="77"/>
            </a:endParaRPr>
          </a:p>
        </p:txBody>
      </p:sp>
      <p:sp>
        <p:nvSpPr>
          <p:cNvPr id="9" name="Rectangle 8">
            <a:extLst>
              <a:ext uri="{FF2B5EF4-FFF2-40B4-BE49-F238E27FC236}">
                <a16:creationId xmlns:a16="http://schemas.microsoft.com/office/drawing/2014/main" id="{A36C3CD9-34D8-68FD-B5F8-CD398FC5869D}"/>
              </a:ext>
            </a:extLst>
          </p:cNvPr>
          <p:cNvSpPr/>
          <p:nvPr/>
        </p:nvSpPr>
        <p:spPr>
          <a:xfrm>
            <a:off x="1867225" y="2262773"/>
            <a:ext cx="1950720" cy="1950720"/>
          </a:xfrm>
          <a:prstGeom prst="rect">
            <a:avLst/>
          </a:prstGeom>
          <a:solidFill>
            <a:schemeClr val="accent3"/>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B2A5143-37BB-146A-D796-33A2655169E1}"/>
              </a:ext>
            </a:extLst>
          </p:cNvPr>
          <p:cNvSpPr/>
          <p:nvPr/>
        </p:nvSpPr>
        <p:spPr>
          <a:xfrm>
            <a:off x="5060231" y="2262773"/>
            <a:ext cx="1950720" cy="1950720"/>
          </a:xfrm>
          <a:prstGeom prst="rect">
            <a:avLst/>
          </a:prstGeom>
          <a:solidFill>
            <a:schemeClr val="accent2"/>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535E460-02D4-1445-DAC2-3FCBDEB1CFA3}"/>
              </a:ext>
            </a:extLst>
          </p:cNvPr>
          <p:cNvSpPr/>
          <p:nvPr/>
        </p:nvSpPr>
        <p:spPr>
          <a:xfrm>
            <a:off x="8253237" y="2262773"/>
            <a:ext cx="1950720" cy="1950720"/>
          </a:xfrm>
          <a:prstGeom prst="rect">
            <a:avLst/>
          </a:prstGeom>
          <a:solidFill>
            <a:schemeClr val="accent3"/>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A piece of cake on a red plate&#10;&#10;AI-generated content may be incorrect.">
            <a:extLst>
              <a:ext uri="{FF2B5EF4-FFF2-40B4-BE49-F238E27FC236}">
                <a16:creationId xmlns:a16="http://schemas.microsoft.com/office/drawing/2014/main" id="{664E517D-D9EE-7CE1-03D2-1257F0AF4949}"/>
              </a:ext>
            </a:extLst>
          </p:cNvPr>
          <p:cNvPicPr>
            <a:picLocks noChangeAspect="1"/>
          </p:cNvPicPr>
          <p:nvPr/>
        </p:nvPicPr>
        <p:blipFill>
          <a:blip r:embed="rId6"/>
          <a:srcRect l="15103" r="18229"/>
          <a:stretch>
            <a:fillRect/>
          </a:stretch>
        </p:blipFill>
        <p:spPr>
          <a:xfrm>
            <a:off x="1755465" y="2151013"/>
            <a:ext cx="1950720" cy="1950720"/>
          </a:xfrm>
          <a:prstGeom prst="rect">
            <a:avLst/>
          </a:prstGeom>
          <a:ln w="19050">
            <a:solidFill>
              <a:schemeClr val="tx1"/>
            </a:solidFill>
          </a:ln>
        </p:spPr>
      </p:pic>
      <p:pic>
        <p:nvPicPr>
          <p:cNvPr id="29" name="Picture 28">
            <a:extLst>
              <a:ext uri="{FF2B5EF4-FFF2-40B4-BE49-F238E27FC236}">
                <a16:creationId xmlns:a16="http://schemas.microsoft.com/office/drawing/2014/main" id="{531C2E64-68F2-9F25-7309-C6E916BD69C3}"/>
              </a:ext>
            </a:extLst>
          </p:cNvPr>
          <p:cNvPicPr>
            <a:picLocks noChangeAspect="1"/>
          </p:cNvPicPr>
          <p:nvPr/>
        </p:nvPicPr>
        <p:blipFill>
          <a:blip r:embed="rId7"/>
          <a:srcRect l="21876" r="11458"/>
          <a:stretch>
            <a:fillRect/>
          </a:stretch>
        </p:blipFill>
        <p:spPr>
          <a:xfrm>
            <a:off x="4948471" y="2151013"/>
            <a:ext cx="1950720" cy="1950720"/>
          </a:xfrm>
          <a:prstGeom prst="rect">
            <a:avLst/>
          </a:prstGeom>
          <a:ln w="19050">
            <a:solidFill>
              <a:schemeClr val="tx1"/>
            </a:solidFill>
          </a:ln>
        </p:spPr>
      </p:pic>
      <p:pic>
        <p:nvPicPr>
          <p:cNvPr id="32" name="Picture 31">
            <a:extLst>
              <a:ext uri="{FF2B5EF4-FFF2-40B4-BE49-F238E27FC236}">
                <a16:creationId xmlns:a16="http://schemas.microsoft.com/office/drawing/2014/main" id="{8443C9C8-48DC-4749-6570-BB174469BE38}"/>
              </a:ext>
            </a:extLst>
          </p:cNvPr>
          <p:cNvPicPr>
            <a:picLocks noChangeAspect="1"/>
          </p:cNvPicPr>
          <p:nvPr/>
        </p:nvPicPr>
        <p:blipFill>
          <a:blip r:embed="rId8"/>
          <a:srcRect l="16667" r="16667"/>
          <a:stretch/>
        </p:blipFill>
        <p:spPr>
          <a:xfrm>
            <a:off x="8141477" y="2148106"/>
            <a:ext cx="1950720" cy="1950720"/>
          </a:xfrm>
          <a:prstGeom prst="rect">
            <a:avLst/>
          </a:prstGeom>
          <a:ln w="19050">
            <a:solidFill>
              <a:schemeClr val="tx1"/>
            </a:solidFill>
          </a:ln>
        </p:spPr>
      </p:pic>
      <p:sp>
        <p:nvSpPr>
          <p:cNvPr id="4" name="Footer Placeholder 6">
            <a:extLst>
              <a:ext uri="{FF2B5EF4-FFF2-40B4-BE49-F238E27FC236}">
                <a16:creationId xmlns:a16="http://schemas.microsoft.com/office/drawing/2014/main" id="{0CE305D2-D6C3-5075-4DA2-247D49A2E62F}"/>
              </a:ext>
            </a:extLst>
          </p:cNvPr>
          <p:cNvSpPr txBox="1">
            <a:spLocks/>
          </p:cNvSpPr>
          <p:nvPr/>
        </p:nvSpPr>
        <p:spPr>
          <a:xfrm>
            <a:off x="5067772" y="6400904"/>
            <a:ext cx="205645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Tree>
    <p:extLst>
      <p:ext uri="{BB962C8B-B14F-4D97-AF65-F5344CB8AC3E}">
        <p14:creationId xmlns:p14="http://schemas.microsoft.com/office/powerpoint/2010/main" val="1769400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1AA3A0A8-F2C4-4E9E-F193-425FD8EA094D}"/>
              </a:ext>
            </a:extLst>
          </p:cNvPr>
          <p:cNvPicPr>
            <a:picLocks noGrp="1" noChangeAspect="1"/>
          </p:cNvPicPr>
          <p:nvPr>
            <p:ph type="pic" sz="quarter" idx="10"/>
          </p:nvPr>
        </p:nvPicPr>
        <p:blipFill>
          <a:blip r:embed="rId3"/>
          <a:srcRect l="16646" r="16646"/>
          <a:stretch/>
        </p:blipFill>
        <p:spPr>
          <a:xfrm>
            <a:off x="7668176" y="475944"/>
            <a:ext cx="5471751" cy="5471751"/>
          </a:xfrm>
        </p:spPr>
      </p:pic>
      <p:sp>
        <p:nvSpPr>
          <p:cNvPr id="15" name="Slide Number Placeholder 6">
            <a:extLst>
              <a:ext uri="{FF2B5EF4-FFF2-40B4-BE49-F238E27FC236}">
                <a16:creationId xmlns:a16="http://schemas.microsoft.com/office/drawing/2014/main" id="{1A0EF3CD-3C9B-CE09-4FB9-623D66F13FE5}"/>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14</a:t>
            </a:fld>
            <a:endParaRPr lang="en-US" sz="1000" dirty="0">
              <a:latin typeface="Isidora" pitchFamily="2" charset="77"/>
            </a:endParaRPr>
          </a:p>
        </p:txBody>
      </p:sp>
      <p:sp>
        <p:nvSpPr>
          <p:cNvPr id="2" name="Title 2">
            <a:extLst>
              <a:ext uri="{FF2B5EF4-FFF2-40B4-BE49-F238E27FC236}">
                <a16:creationId xmlns:a16="http://schemas.microsoft.com/office/drawing/2014/main" id="{DC27DE72-DDCC-0DC2-1672-4164B8CE4628}"/>
              </a:ext>
            </a:extLst>
          </p:cNvPr>
          <p:cNvSpPr txBox="1">
            <a:spLocks/>
          </p:cNvSpPr>
          <p:nvPr/>
        </p:nvSpPr>
        <p:spPr>
          <a:xfrm>
            <a:off x="754098" y="919163"/>
            <a:ext cx="6189406"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a:latin typeface="Gotham Black" pitchFamily="2" charset="0"/>
                <a:cs typeface="Gotham Black" pitchFamily="2" charset="0"/>
              </a:rPr>
              <a:t>Prepping Food for BIC</a:t>
            </a:r>
            <a:endParaRPr lang="en-US" sz="4000" dirty="0"/>
          </a:p>
        </p:txBody>
      </p:sp>
      <p:sp>
        <p:nvSpPr>
          <p:cNvPr id="3" name="Content Placeholder 3">
            <a:extLst>
              <a:ext uri="{FF2B5EF4-FFF2-40B4-BE49-F238E27FC236}">
                <a16:creationId xmlns:a16="http://schemas.microsoft.com/office/drawing/2014/main" id="{63E276E3-E703-68D5-9185-37228F96732F}"/>
              </a:ext>
            </a:extLst>
          </p:cNvPr>
          <p:cNvSpPr txBox="1">
            <a:spLocks/>
          </p:cNvSpPr>
          <p:nvPr/>
        </p:nvSpPr>
        <p:spPr>
          <a:xfrm>
            <a:off x="754099" y="1863523"/>
            <a:ext cx="6089463"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Font typeface="Arial" panose="020B0604020202020204" pitchFamily="34" charset="0"/>
              <a:buChar char="•"/>
            </a:pPr>
            <a:r>
              <a:rPr lang="en-US" dirty="0">
                <a:solidFill>
                  <a:schemeClr val="tx2"/>
                </a:solidFill>
                <a:latin typeface="Isidora" pitchFamily="2" charset="77"/>
              </a:rPr>
              <a:t>Pull recipes for the following morning.</a:t>
            </a:r>
          </a:p>
          <a:p>
            <a:pPr marL="342900" indent="-342900">
              <a:buFont typeface="Arial" panose="020B0604020202020204" pitchFamily="34" charset="0"/>
              <a:buChar char="•"/>
            </a:pPr>
            <a:endParaRPr lang="en-US" dirty="0">
              <a:solidFill>
                <a:schemeClr val="tx2"/>
              </a:solidFill>
              <a:latin typeface="Isidora" pitchFamily="2" charset="77"/>
            </a:endParaRPr>
          </a:p>
          <a:p>
            <a:pPr marL="342900" indent="-342900">
              <a:buFont typeface="Arial" panose="020B0604020202020204" pitchFamily="34" charset="0"/>
              <a:buChar char="•"/>
            </a:pPr>
            <a:r>
              <a:rPr lang="en-US" dirty="0">
                <a:solidFill>
                  <a:schemeClr val="tx2"/>
                </a:solidFill>
                <a:latin typeface="Isidora" pitchFamily="2" charset="77"/>
              </a:rPr>
              <a:t>Prep any food the day before that can hold overnight. Cold items can be placed in cooler bags and stored overnight in the walk-in cooler.</a:t>
            </a:r>
          </a:p>
          <a:p>
            <a:pPr marL="342900" indent="-342900">
              <a:buFont typeface="Arial" panose="020B0604020202020204" pitchFamily="34" charset="0"/>
              <a:buChar char="•"/>
            </a:pPr>
            <a:endParaRPr lang="en-US" dirty="0">
              <a:solidFill>
                <a:schemeClr val="tx2"/>
              </a:solidFill>
              <a:latin typeface="Isidora" pitchFamily="2" charset="77"/>
            </a:endParaRPr>
          </a:p>
          <a:p>
            <a:pPr marL="342900" indent="-342900">
              <a:buFont typeface="Arial" panose="020B0604020202020204" pitchFamily="34" charset="0"/>
              <a:buChar char="•"/>
            </a:pPr>
            <a:r>
              <a:rPr lang="en-US" dirty="0">
                <a:solidFill>
                  <a:schemeClr val="tx2"/>
                </a:solidFill>
                <a:latin typeface="Isidora" pitchFamily="2" charset="77"/>
              </a:rPr>
              <a:t>Provide guidance on temping foods. </a:t>
            </a:r>
          </a:p>
        </p:txBody>
      </p:sp>
      <p:sp>
        <p:nvSpPr>
          <p:cNvPr id="4" name="Footer Placeholder 6">
            <a:extLst>
              <a:ext uri="{FF2B5EF4-FFF2-40B4-BE49-F238E27FC236}">
                <a16:creationId xmlns:a16="http://schemas.microsoft.com/office/drawing/2014/main" id="{39AA50C9-3A67-DE77-D705-43081D12E1E7}"/>
              </a:ext>
            </a:extLst>
          </p:cNvPr>
          <p:cNvSpPr txBox="1">
            <a:spLocks/>
          </p:cNvSpPr>
          <p:nvPr/>
        </p:nvSpPr>
        <p:spPr>
          <a:xfrm>
            <a:off x="5067772" y="6400904"/>
            <a:ext cx="205645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Tree>
    <p:extLst>
      <p:ext uri="{BB962C8B-B14F-4D97-AF65-F5344CB8AC3E}">
        <p14:creationId xmlns:p14="http://schemas.microsoft.com/office/powerpoint/2010/main" val="375226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E4C04-3B96-F984-2786-C8B9D357FCD8}"/>
            </a:ext>
          </a:extLst>
        </p:cNvPr>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2462C276-49AA-6D4C-795E-CA6A7AD8D220}"/>
              </a:ext>
            </a:extLst>
          </p:cNvPr>
          <p:cNvPicPr>
            <a:picLocks noGrp="1" noChangeAspect="1"/>
          </p:cNvPicPr>
          <p:nvPr>
            <p:ph type="pic" sz="quarter" idx="10"/>
          </p:nvPr>
        </p:nvPicPr>
        <p:blipFill>
          <a:blip r:embed="rId3"/>
          <a:srcRect t="18261" b="15041"/>
          <a:stretch>
            <a:fillRect/>
          </a:stretch>
        </p:blipFill>
        <p:spPr>
          <a:xfrm>
            <a:off x="7668176" y="475944"/>
            <a:ext cx="5471751" cy="5471751"/>
          </a:xfrm>
        </p:spPr>
      </p:pic>
      <p:sp>
        <p:nvSpPr>
          <p:cNvPr id="15" name="Slide Number Placeholder 6">
            <a:extLst>
              <a:ext uri="{FF2B5EF4-FFF2-40B4-BE49-F238E27FC236}">
                <a16:creationId xmlns:a16="http://schemas.microsoft.com/office/drawing/2014/main" id="{C461132D-DDAB-FED4-2041-3759C9C38AE1}"/>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15</a:t>
            </a:fld>
            <a:endParaRPr lang="en-US" sz="1000" dirty="0">
              <a:latin typeface="Isidora" pitchFamily="2" charset="77"/>
            </a:endParaRPr>
          </a:p>
        </p:txBody>
      </p:sp>
      <p:sp>
        <p:nvSpPr>
          <p:cNvPr id="2" name="Title 2">
            <a:extLst>
              <a:ext uri="{FF2B5EF4-FFF2-40B4-BE49-F238E27FC236}">
                <a16:creationId xmlns:a16="http://schemas.microsoft.com/office/drawing/2014/main" id="{84C23730-8BB8-5DDB-FEFB-3CA37EAE94D2}"/>
              </a:ext>
            </a:extLst>
          </p:cNvPr>
          <p:cNvSpPr txBox="1">
            <a:spLocks/>
          </p:cNvSpPr>
          <p:nvPr/>
        </p:nvSpPr>
        <p:spPr>
          <a:xfrm>
            <a:off x="754098" y="919163"/>
            <a:ext cx="6914078"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Loading Hot/Cold Bags</a:t>
            </a:r>
            <a:endParaRPr lang="en-US" sz="4000" dirty="0"/>
          </a:p>
        </p:txBody>
      </p:sp>
      <p:sp>
        <p:nvSpPr>
          <p:cNvPr id="3" name="Content Placeholder 3">
            <a:extLst>
              <a:ext uri="{FF2B5EF4-FFF2-40B4-BE49-F238E27FC236}">
                <a16:creationId xmlns:a16="http://schemas.microsoft.com/office/drawing/2014/main" id="{5C66937B-3690-79F1-EEB6-83CE8F2E5353}"/>
              </a:ext>
            </a:extLst>
          </p:cNvPr>
          <p:cNvSpPr txBox="1">
            <a:spLocks/>
          </p:cNvSpPr>
          <p:nvPr/>
        </p:nvSpPr>
        <p:spPr>
          <a:xfrm>
            <a:off x="754099" y="1863523"/>
            <a:ext cx="6089463"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endParaRPr lang="en-US" dirty="0">
              <a:solidFill>
                <a:schemeClr val="tx2"/>
              </a:solidFill>
              <a:latin typeface="Isidora" pitchFamily="2" charset="77"/>
            </a:endParaRPr>
          </a:p>
        </p:txBody>
      </p:sp>
      <p:sp>
        <p:nvSpPr>
          <p:cNvPr id="4" name="Footer Placeholder 6">
            <a:extLst>
              <a:ext uri="{FF2B5EF4-FFF2-40B4-BE49-F238E27FC236}">
                <a16:creationId xmlns:a16="http://schemas.microsoft.com/office/drawing/2014/main" id="{5CA2E607-591D-A8B4-1C07-1C212EC7BA53}"/>
              </a:ext>
            </a:extLst>
          </p:cNvPr>
          <p:cNvSpPr txBox="1">
            <a:spLocks/>
          </p:cNvSpPr>
          <p:nvPr/>
        </p:nvSpPr>
        <p:spPr>
          <a:xfrm>
            <a:off x="5067772" y="6400904"/>
            <a:ext cx="205645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Tree>
    <p:extLst>
      <p:ext uri="{BB962C8B-B14F-4D97-AF65-F5344CB8AC3E}">
        <p14:creationId xmlns:p14="http://schemas.microsoft.com/office/powerpoint/2010/main" val="1224869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4ED0B-E0AC-5F4C-925E-18970D0D0DF5}"/>
            </a:ext>
          </a:extLst>
        </p:cNvPr>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0845FA03-A3F2-77EE-E340-FF1610CDC340}"/>
              </a:ext>
            </a:extLst>
          </p:cNvPr>
          <p:cNvPicPr>
            <a:picLocks noGrp="1" noChangeAspect="1"/>
          </p:cNvPicPr>
          <p:nvPr>
            <p:ph type="pic" sz="quarter" idx="10"/>
          </p:nvPr>
        </p:nvPicPr>
        <p:blipFill>
          <a:blip r:embed="rId3"/>
          <a:srcRect l="22476" r="10836"/>
          <a:stretch>
            <a:fillRect/>
          </a:stretch>
        </p:blipFill>
        <p:spPr>
          <a:xfrm>
            <a:off x="7668176" y="475944"/>
            <a:ext cx="5471751" cy="5471751"/>
          </a:xfrm>
        </p:spPr>
      </p:pic>
      <p:sp>
        <p:nvSpPr>
          <p:cNvPr id="15" name="Slide Number Placeholder 6">
            <a:extLst>
              <a:ext uri="{FF2B5EF4-FFF2-40B4-BE49-F238E27FC236}">
                <a16:creationId xmlns:a16="http://schemas.microsoft.com/office/drawing/2014/main" id="{EF42147C-EC71-69F2-04C4-4E147F3E0877}"/>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16</a:t>
            </a:fld>
            <a:endParaRPr lang="en-US" sz="1000" dirty="0">
              <a:latin typeface="Isidora" pitchFamily="2" charset="77"/>
            </a:endParaRPr>
          </a:p>
        </p:txBody>
      </p:sp>
      <p:sp>
        <p:nvSpPr>
          <p:cNvPr id="2" name="Title 2">
            <a:extLst>
              <a:ext uri="{FF2B5EF4-FFF2-40B4-BE49-F238E27FC236}">
                <a16:creationId xmlns:a16="http://schemas.microsoft.com/office/drawing/2014/main" id="{890A9A19-EC14-1528-EBD3-23E5EE24DE9D}"/>
              </a:ext>
            </a:extLst>
          </p:cNvPr>
          <p:cNvSpPr txBox="1">
            <a:spLocks/>
          </p:cNvSpPr>
          <p:nvPr/>
        </p:nvSpPr>
        <p:spPr>
          <a:xfrm>
            <a:off x="754098" y="919163"/>
            <a:ext cx="6914078"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Delivering Breakfast</a:t>
            </a:r>
            <a:endParaRPr lang="en-US" sz="4000" dirty="0"/>
          </a:p>
        </p:txBody>
      </p:sp>
      <p:sp>
        <p:nvSpPr>
          <p:cNvPr id="3" name="Content Placeholder 3">
            <a:extLst>
              <a:ext uri="{FF2B5EF4-FFF2-40B4-BE49-F238E27FC236}">
                <a16:creationId xmlns:a16="http://schemas.microsoft.com/office/drawing/2014/main" id="{60CC29C3-5165-F47F-6B10-994530FB3419}"/>
              </a:ext>
            </a:extLst>
          </p:cNvPr>
          <p:cNvSpPr txBox="1">
            <a:spLocks/>
          </p:cNvSpPr>
          <p:nvPr/>
        </p:nvSpPr>
        <p:spPr>
          <a:xfrm>
            <a:off x="754099" y="1863523"/>
            <a:ext cx="6089463"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endParaRPr lang="en-US" dirty="0">
              <a:solidFill>
                <a:schemeClr val="tx2"/>
              </a:solidFill>
              <a:latin typeface="Isidora" pitchFamily="2" charset="77"/>
            </a:endParaRPr>
          </a:p>
        </p:txBody>
      </p:sp>
      <p:sp>
        <p:nvSpPr>
          <p:cNvPr id="4" name="Footer Placeholder 6">
            <a:extLst>
              <a:ext uri="{FF2B5EF4-FFF2-40B4-BE49-F238E27FC236}">
                <a16:creationId xmlns:a16="http://schemas.microsoft.com/office/drawing/2014/main" id="{7B321018-6DE5-B6EB-E926-FC3E4632D071}"/>
              </a:ext>
            </a:extLst>
          </p:cNvPr>
          <p:cNvSpPr txBox="1">
            <a:spLocks/>
          </p:cNvSpPr>
          <p:nvPr/>
        </p:nvSpPr>
        <p:spPr>
          <a:xfrm>
            <a:off x="5067772" y="6400904"/>
            <a:ext cx="205645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Tree>
    <p:extLst>
      <p:ext uri="{BB962C8B-B14F-4D97-AF65-F5344CB8AC3E}">
        <p14:creationId xmlns:p14="http://schemas.microsoft.com/office/powerpoint/2010/main" val="40719242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97EB4-FA82-C6B2-B0FF-9D91F73B6E8A}"/>
            </a:ext>
          </a:extLst>
        </p:cNvPr>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E618E6A9-0361-71FA-1041-874D0FD6D1AB}"/>
              </a:ext>
            </a:extLst>
          </p:cNvPr>
          <p:cNvPicPr>
            <a:picLocks noGrp="1" noChangeAspect="1"/>
          </p:cNvPicPr>
          <p:nvPr>
            <p:ph type="pic" sz="quarter" idx="10"/>
          </p:nvPr>
        </p:nvPicPr>
        <p:blipFill>
          <a:blip r:embed="rId3"/>
          <a:srcRect l="16652" r="16652"/>
          <a:stretch/>
        </p:blipFill>
        <p:spPr/>
      </p:pic>
      <p:sp>
        <p:nvSpPr>
          <p:cNvPr id="7" name="Title 2">
            <a:extLst>
              <a:ext uri="{FF2B5EF4-FFF2-40B4-BE49-F238E27FC236}">
                <a16:creationId xmlns:a16="http://schemas.microsoft.com/office/drawing/2014/main" id="{5C3CE0BB-5A03-788A-3A19-950CCA43F807}"/>
              </a:ext>
            </a:extLst>
          </p:cNvPr>
          <p:cNvSpPr>
            <a:spLocks noGrp="1"/>
          </p:cNvSpPr>
          <p:nvPr>
            <p:ph type="title" idx="4294967295"/>
          </p:nvPr>
        </p:nvSpPr>
        <p:spPr>
          <a:xfrm>
            <a:off x="717912" y="919163"/>
            <a:ext cx="6950264" cy="712787"/>
          </a:xfrm>
        </p:spPr>
        <p:txBody>
          <a:bodyPr anchor="ctr"/>
          <a:lstStyle/>
          <a:p>
            <a:pPr algn="l"/>
            <a:r>
              <a:rPr lang="en-US" sz="4000" b="1" dirty="0">
                <a:latin typeface="Gotham Black" pitchFamily="2" charset="0"/>
                <a:cs typeface="Gotham Black" pitchFamily="2" charset="0"/>
              </a:rPr>
              <a:t>Counting and Claiming</a:t>
            </a:r>
            <a:endParaRPr lang="en-US" sz="4000" dirty="0"/>
          </a:p>
        </p:txBody>
      </p:sp>
      <p:sp>
        <p:nvSpPr>
          <p:cNvPr id="8" name="Content Placeholder 3">
            <a:extLst>
              <a:ext uri="{FF2B5EF4-FFF2-40B4-BE49-F238E27FC236}">
                <a16:creationId xmlns:a16="http://schemas.microsoft.com/office/drawing/2014/main" id="{763E5EB0-B01C-E546-5342-81874822DCA1}"/>
              </a:ext>
            </a:extLst>
          </p:cNvPr>
          <p:cNvSpPr txBox="1">
            <a:spLocks/>
          </p:cNvSpPr>
          <p:nvPr/>
        </p:nvSpPr>
        <p:spPr>
          <a:xfrm>
            <a:off x="754099" y="1863523"/>
            <a:ext cx="6089463"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a:lnSpc>
                <a:spcPct val="150000"/>
              </a:lnSpc>
            </a:pPr>
            <a:endParaRPr lang="en-US" dirty="0">
              <a:solidFill>
                <a:schemeClr val="tx2"/>
              </a:solidFill>
              <a:latin typeface="Isidora" pitchFamily="2" charset="77"/>
            </a:endParaRPr>
          </a:p>
        </p:txBody>
      </p:sp>
      <p:sp>
        <p:nvSpPr>
          <p:cNvPr id="15" name="Slide Number Placeholder 6">
            <a:extLst>
              <a:ext uri="{FF2B5EF4-FFF2-40B4-BE49-F238E27FC236}">
                <a16:creationId xmlns:a16="http://schemas.microsoft.com/office/drawing/2014/main" id="{AE774BD7-DA0E-4F2F-5A76-37063A3A0F9F}"/>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17</a:t>
            </a:fld>
            <a:endParaRPr lang="en-US" sz="1000" dirty="0">
              <a:latin typeface="Isidora" pitchFamily="2" charset="77"/>
            </a:endParaRPr>
          </a:p>
        </p:txBody>
      </p:sp>
      <p:sp>
        <p:nvSpPr>
          <p:cNvPr id="2" name="Footer Placeholder 6">
            <a:extLst>
              <a:ext uri="{FF2B5EF4-FFF2-40B4-BE49-F238E27FC236}">
                <a16:creationId xmlns:a16="http://schemas.microsoft.com/office/drawing/2014/main" id="{A55DA5F8-0D72-AA56-F350-049B43D93773}"/>
              </a:ext>
            </a:extLst>
          </p:cNvPr>
          <p:cNvSpPr txBox="1">
            <a:spLocks/>
          </p:cNvSpPr>
          <p:nvPr/>
        </p:nvSpPr>
        <p:spPr>
          <a:xfrm>
            <a:off x="5067772" y="6400904"/>
            <a:ext cx="205645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Tree>
    <p:extLst>
      <p:ext uri="{BB962C8B-B14F-4D97-AF65-F5344CB8AC3E}">
        <p14:creationId xmlns:p14="http://schemas.microsoft.com/office/powerpoint/2010/main" val="2217330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43DCD-5830-4C60-F747-8CDEA7CC7641}"/>
            </a:ext>
          </a:extLst>
        </p:cNvPr>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8C916F57-8B99-5AFB-CFFD-FFF0F70A2F2D}"/>
              </a:ext>
            </a:extLst>
          </p:cNvPr>
          <p:cNvPicPr>
            <a:picLocks noGrp="1" noChangeAspect="1"/>
          </p:cNvPicPr>
          <p:nvPr>
            <p:ph type="pic" sz="quarter" idx="10"/>
          </p:nvPr>
        </p:nvPicPr>
        <p:blipFill>
          <a:blip r:embed="rId3"/>
          <a:srcRect l="3900" t="16419" r="-3900" b="16915"/>
          <a:stretch>
            <a:fillRect/>
          </a:stretch>
        </p:blipFill>
        <p:spPr>
          <a:xfrm>
            <a:off x="7668176" y="475944"/>
            <a:ext cx="5471751" cy="5471751"/>
          </a:xfrm>
        </p:spPr>
      </p:pic>
      <p:sp>
        <p:nvSpPr>
          <p:cNvPr id="15" name="Slide Number Placeholder 6">
            <a:extLst>
              <a:ext uri="{FF2B5EF4-FFF2-40B4-BE49-F238E27FC236}">
                <a16:creationId xmlns:a16="http://schemas.microsoft.com/office/drawing/2014/main" id="{6D01342A-FB85-A204-8EDD-7717417A851A}"/>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18</a:t>
            </a:fld>
            <a:endParaRPr lang="en-US" sz="1000" dirty="0">
              <a:latin typeface="Isidora" pitchFamily="2" charset="77"/>
            </a:endParaRPr>
          </a:p>
        </p:txBody>
      </p:sp>
      <p:sp>
        <p:nvSpPr>
          <p:cNvPr id="2" name="Title 2">
            <a:extLst>
              <a:ext uri="{FF2B5EF4-FFF2-40B4-BE49-F238E27FC236}">
                <a16:creationId xmlns:a16="http://schemas.microsoft.com/office/drawing/2014/main" id="{901BBDD2-4481-A5BD-0F61-DEE4E15FECCA}"/>
              </a:ext>
            </a:extLst>
          </p:cNvPr>
          <p:cNvSpPr txBox="1">
            <a:spLocks/>
          </p:cNvSpPr>
          <p:nvPr/>
        </p:nvSpPr>
        <p:spPr>
          <a:xfrm>
            <a:off x="754098" y="919163"/>
            <a:ext cx="6914078"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Clean Up</a:t>
            </a:r>
            <a:endParaRPr lang="en-US" sz="4000" dirty="0"/>
          </a:p>
        </p:txBody>
      </p:sp>
      <p:sp>
        <p:nvSpPr>
          <p:cNvPr id="3" name="Content Placeholder 3">
            <a:extLst>
              <a:ext uri="{FF2B5EF4-FFF2-40B4-BE49-F238E27FC236}">
                <a16:creationId xmlns:a16="http://schemas.microsoft.com/office/drawing/2014/main" id="{930EC118-4978-A5C9-E48B-5BF57AB50D22}"/>
              </a:ext>
            </a:extLst>
          </p:cNvPr>
          <p:cNvSpPr txBox="1">
            <a:spLocks/>
          </p:cNvSpPr>
          <p:nvPr/>
        </p:nvSpPr>
        <p:spPr>
          <a:xfrm>
            <a:off x="754099" y="1863523"/>
            <a:ext cx="6337581"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a:lnSpc>
                <a:spcPct val="150000"/>
              </a:lnSpc>
            </a:pPr>
            <a:endParaRPr lang="en-US" dirty="0">
              <a:solidFill>
                <a:schemeClr val="tx2"/>
              </a:solidFill>
              <a:latin typeface="Isidora" pitchFamily="2" charset="77"/>
            </a:endParaRPr>
          </a:p>
        </p:txBody>
      </p:sp>
      <p:sp>
        <p:nvSpPr>
          <p:cNvPr id="4" name="Footer Placeholder 6">
            <a:extLst>
              <a:ext uri="{FF2B5EF4-FFF2-40B4-BE49-F238E27FC236}">
                <a16:creationId xmlns:a16="http://schemas.microsoft.com/office/drawing/2014/main" id="{25640BAA-4C72-8835-7D86-76A5683D183D}"/>
              </a:ext>
            </a:extLst>
          </p:cNvPr>
          <p:cNvSpPr txBox="1">
            <a:spLocks/>
          </p:cNvSpPr>
          <p:nvPr/>
        </p:nvSpPr>
        <p:spPr>
          <a:xfrm>
            <a:off x="5067772" y="6400904"/>
            <a:ext cx="205645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Tree>
    <p:extLst>
      <p:ext uri="{BB962C8B-B14F-4D97-AF65-F5344CB8AC3E}">
        <p14:creationId xmlns:p14="http://schemas.microsoft.com/office/powerpoint/2010/main" val="152591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27C7C-9A26-92C9-2137-102F674364B1}"/>
            </a:ext>
          </a:extLst>
        </p:cNvPr>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05CE9834-27A0-CBE5-72D0-5A4C36AF31E5}"/>
              </a:ext>
            </a:extLst>
          </p:cNvPr>
          <p:cNvSpPr>
            <a:spLocks noGrp="1"/>
          </p:cNvSpPr>
          <p:nvPr>
            <p:ph type="sldNum" sz="quarter" idx="18"/>
          </p:nvPr>
        </p:nvSpPr>
        <p:spPr>
          <a:xfrm>
            <a:off x="838200" y="6400904"/>
            <a:ext cx="365760" cy="246888"/>
          </a:xfrm>
        </p:spPr>
        <p:txBody>
          <a:bodyPr/>
          <a:lstStyle/>
          <a:p>
            <a:fld id="{8D0AFDD5-844D-364D-8AEC-50CF4D36D55D}" type="slidenum">
              <a:rPr lang="en-US" smtClean="0">
                <a:latin typeface="Isidora" pitchFamily="2" charset="77"/>
              </a:rPr>
              <a:pPr/>
              <a:t>19</a:t>
            </a:fld>
            <a:endParaRPr lang="en-US" dirty="0">
              <a:latin typeface="Isidora" pitchFamily="2" charset="77"/>
            </a:endParaRPr>
          </a:p>
        </p:txBody>
      </p:sp>
      <p:sp>
        <p:nvSpPr>
          <p:cNvPr id="7" name="Footer Placeholder 6">
            <a:extLst>
              <a:ext uri="{FF2B5EF4-FFF2-40B4-BE49-F238E27FC236}">
                <a16:creationId xmlns:a16="http://schemas.microsoft.com/office/drawing/2014/main" id="{D0BB74AA-E857-4919-9C56-41517F26B671}"/>
              </a:ext>
            </a:extLst>
          </p:cNvPr>
          <p:cNvSpPr>
            <a:spLocks noGrp="1"/>
          </p:cNvSpPr>
          <p:nvPr>
            <p:ph type="ftr" sz="quarter" idx="17"/>
          </p:nvPr>
        </p:nvSpPr>
        <p:spPr>
          <a:xfrm>
            <a:off x="5146933" y="6400904"/>
            <a:ext cx="1898134" cy="246888"/>
          </a:xfrm>
          <a:solidFill>
            <a:schemeClr val="accent3"/>
          </a:solidFill>
        </p:spPr>
        <p:txBody>
          <a:bodyPr/>
          <a:lstStyle/>
          <a:p>
            <a:r>
              <a:rPr lang="en-US" dirty="0">
                <a:latin typeface="Isidora" pitchFamily="2" charset="77"/>
              </a:rPr>
              <a:t>Breakfast in the Classroom</a:t>
            </a:r>
          </a:p>
        </p:txBody>
      </p:sp>
      <p:sp>
        <p:nvSpPr>
          <p:cNvPr id="17" name="Content Placeholder 3">
            <a:extLst>
              <a:ext uri="{FF2B5EF4-FFF2-40B4-BE49-F238E27FC236}">
                <a16:creationId xmlns:a16="http://schemas.microsoft.com/office/drawing/2014/main" id="{32DC439D-0158-63E1-DF11-84313AA95E0C}"/>
              </a:ext>
            </a:extLst>
          </p:cNvPr>
          <p:cNvSpPr>
            <a:spLocks noGrp="1"/>
          </p:cNvSpPr>
          <p:nvPr>
            <p:ph idx="1"/>
          </p:nvPr>
        </p:nvSpPr>
        <p:spPr>
          <a:xfrm>
            <a:off x="1699592" y="2106540"/>
            <a:ext cx="8948088" cy="1170060"/>
          </a:xfrm>
        </p:spPr>
        <p:txBody>
          <a:bodyPr anchor="t"/>
          <a:lstStyle/>
          <a:p>
            <a:r>
              <a:rPr lang="en-US" dirty="0">
                <a:solidFill>
                  <a:schemeClr val="tx2"/>
                </a:solidFill>
                <a:latin typeface="Isidora Bold" pitchFamily="2" charset="77"/>
                <a:cs typeface="Gotham Black" pitchFamily="2" charset="0"/>
              </a:rPr>
              <a:t>Early planning with the school nutrition and custodial staff can help ensure that BIC doesn’t create extra work for anyone, especially</a:t>
            </a:r>
            <a:br>
              <a:rPr lang="en-US" dirty="0">
                <a:solidFill>
                  <a:schemeClr val="tx2"/>
                </a:solidFill>
                <a:latin typeface="Isidora Bold" pitchFamily="2" charset="77"/>
                <a:cs typeface="Gotham Black" pitchFamily="2" charset="0"/>
              </a:rPr>
            </a:br>
            <a:r>
              <a:rPr lang="en-US" dirty="0">
                <a:solidFill>
                  <a:schemeClr val="tx2"/>
                </a:solidFill>
                <a:latin typeface="Isidora Bold" pitchFamily="2" charset="77"/>
                <a:cs typeface="Gotham Black" pitchFamily="2" charset="0"/>
              </a:rPr>
              <a:t>the teachers.</a:t>
            </a:r>
            <a:endParaRPr lang="en-US" dirty="0">
              <a:solidFill>
                <a:schemeClr val="tx2"/>
              </a:solidFill>
              <a:latin typeface="Isidora Bold" pitchFamily="2" charset="77"/>
            </a:endParaRPr>
          </a:p>
        </p:txBody>
      </p:sp>
      <p:sp>
        <p:nvSpPr>
          <p:cNvPr id="18" name="Title 2">
            <a:extLst>
              <a:ext uri="{FF2B5EF4-FFF2-40B4-BE49-F238E27FC236}">
                <a16:creationId xmlns:a16="http://schemas.microsoft.com/office/drawing/2014/main" id="{534D5933-7A70-0DD6-49CD-91E2912F9455}"/>
              </a:ext>
            </a:extLst>
          </p:cNvPr>
          <p:cNvSpPr txBox="1">
            <a:spLocks/>
          </p:cNvSpPr>
          <p:nvPr/>
        </p:nvSpPr>
        <p:spPr>
          <a:xfrm>
            <a:off x="1118040" y="1127654"/>
            <a:ext cx="9529639" cy="4381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3000" dirty="0">
                <a:solidFill>
                  <a:schemeClr val="accent4"/>
                </a:solidFill>
                <a:latin typeface="Gotham Black" pitchFamily="2" charset="0"/>
                <a:cs typeface="Gotham Black" pitchFamily="2" charset="0"/>
              </a:rPr>
              <a:t>Q: </a:t>
            </a:r>
            <a:r>
              <a:rPr lang="en-US" sz="3000" dirty="0">
                <a:latin typeface="Gotham Black" pitchFamily="2" charset="0"/>
                <a:cs typeface="Gotham Black" pitchFamily="2" charset="0"/>
              </a:rPr>
              <a:t>What about trash and sanitation?</a:t>
            </a:r>
          </a:p>
        </p:txBody>
      </p:sp>
      <p:sp>
        <p:nvSpPr>
          <p:cNvPr id="19" name="Title 2">
            <a:extLst>
              <a:ext uri="{FF2B5EF4-FFF2-40B4-BE49-F238E27FC236}">
                <a16:creationId xmlns:a16="http://schemas.microsoft.com/office/drawing/2014/main" id="{30D18F4C-5490-4AED-0EB3-A29554943056}"/>
              </a:ext>
            </a:extLst>
          </p:cNvPr>
          <p:cNvSpPr txBox="1">
            <a:spLocks/>
          </p:cNvSpPr>
          <p:nvPr/>
        </p:nvSpPr>
        <p:spPr>
          <a:xfrm>
            <a:off x="1118040" y="2083911"/>
            <a:ext cx="690439" cy="45997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3000" dirty="0">
                <a:solidFill>
                  <a:schemeClr val="accent4"/>
                </a:solidFill>
                <a:latin typeface="Gotham Black" pitchFamily="2" charset="0"/>
                <a:cs typeface="Gotham Black" pitchFamily="2" charset="0"/>
              </a:rPr>
              <a:t>A:</a:t>
            </a:r>
            <a:endParaRPr lang="en-US" sz="3000" dirty="0"/>
          </a:p>
        </p:txBody>
      </p:sp>
      <p:sp>
        <p:nvSpPr>
          <p:cNvPr id="20" name="Content Placeholder 3">
            <a:extLst>
              <a:ext uri="{FF2B5EF4-FFF2-40B4-BE49-F238E27FC236}">
                <a16:creationId xmlns:a16="http://schemas.microsoft.com/office/drawing/2014/main" id="{A4528A39-8C75-6E47-0BDD-A9F72FEF7071}"/>
              </a:ext>
            </a:extLst>
          </p:cNvPr>
          <p:cNvSpPr txBox="1">
            <a:spLocks/>
          </p:cNvSpPr>
          <p:nvPr/>
        </p:nvSpPr>
        <p:spPr>
          <a:xfrm>
            <a:off x="1699592" y="3084671"/>
            <a:ext cx="8948087" cy="217947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1600" b="0" i="0" kern="1200">
                <a:solidFill>
                  <a:schemeClr val="tx1"/>
                </a:solidFill>
                <a:latin typeface="Isidora"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Isidora"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Isidora"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b="0" i="0" kern="1200">
                <a:solidFill>
                  <a:schemeClr val="tx1"/>
                </a:solidFill>
                <a:latin typeface="Isidora"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b="0" i="0" kern="1200">
                <a:solidFill>
                  <a:schemeClr val="tx1"/>
                </a:solidFill>
                <a:latin typeface="Isidora"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dirty="0">
                <a:solidFill>
                  <a:schemeClr val="tx2"/>
                </a:solidFill>
                <a:cs typeface="Gotham Black" pitchFamily="2" charset="0"/>
              </a:rPr>
              <a:t>Strategies for trash and sanitation vary by school, but examples include: </a:t>
            </a:r>
          </a:p>
          <a:p>
            <a:pPr marL="285750" indent="-285750">
              <a:lnSpc>
                <a:spcPct val="150000"/>
              </a:lnSpc>
              <a:buFont typeface="Arial" panose="020B0604020202020204" pitchFamily="34" charset="0"/>
              <a:buChar char="•"/>
            </a:pPr>
            <a:r>
              <a:rPr lang="en-US" dirty="0">
                <a:solidFill>
                  <a:schemeClr val="tx2"/>
                </a:solidFill>
                <a:cs typeface="Gotham Black" pitchFamily="2" charset="0"/>
              </a:rPr>
              <a:t>Serving foods that have low risk of spillage, especially in elementary schools</a:t>
            </a:r>
          </a:p>
          <a:p>
            <a:pPr marL="285750" indent="-285750">
              <a:lnSpc>
                <a:spcPct val="150000"/>
              </a:lnSpc>
              <a:buFont typeface="Arial" panose="020B0604020202020204" pitchFamily="34" charset="0"/>
              <a:buChar char="•"/>
            </a:pPr>
            <a:r>
              <a:rPr lang="en-US" dirty="0">
                <a:solidFill>
                  <a:schemeClr val="tx2"/>
                </a:solidFill>
                <a:cs typeface="Gotham Black" pitchFamily="2" charset="0"/>
              </a:rPr>
              <a:t>Providing each classroom with basic cleaning supplies and assigning students</a:t>
            </a:r>
            <a:br>
              <a:rPr lang="en-US" dirty="0">
                <a:solidFill>
                  <a:schemeClr val="tx2"/>
                </a:solidFill>
                <a:cs typeface="Gotham Black" pitchFamily="2" charset="0"/>
              </a:rPr>
            </a:br>
            <a:r>
              <a:rPr lang="en-US" dirty="0">
                <a:solidFill>
                  <a:schemeClr val="tx2"/>
                </a:solidFill>
                <a:cs typeface="Gotham Black" pitchFamily="2" charset="0"/>
              </a:rPr>
              <a:t>to cleanup tasks </a:t>
            </a:r>
          </a:p>
          <a:p>
            <a:pPr marL="285750" indent="-285750">
              <a:lnSpc>
                <a:spcPct val="150000"/>
              </a:lnSpc>
              <a:buFont typeface="Arial" panose="020B0604020202020204" pitchFamily="34" charset="0"/>
              <a:buChar char="•"/>
            </a:pPr>
            <a:r>
              <a:rPr lang="en-US" dirty="0">
                <a:solidFill>
                  <a:schemeClr val="tx2"/>
                </a:solidFill>
                <a:cs typeface="Gotham Black" pitchFamily="2" charset="0"/>
              </a:rPr>
              <a:t>Placing breakfast waste in a separate trash can or bag to be placed in the hallway and collected by custodial staff</a:t>
            </a:r>
          </a:p>
        </p:txBody>
      </p:sp>
      <p:sp>
        <p:nvSpPr>
          <p:cNvPr id="23" name="Content Placeholder 3">
            <a:extLst>
              <a:ext uri="{FF2B5EF4-FFF2-40B4-BE49-F238E27FC236}">
                <a16:creationId xmlns:a16="http://schemas.microsoft.com/office/drawing/2014/main" id="{0835926F-14F3-EA36-CB91-4320A73DFB94}"/>
              </a:ext>
            </a:extLst>
          </p:cNvPr>
          <p:cNvSpPr txBox="1">
            <a:spLocks/>
          </p:cNvSpPr>
          <p:nvPr/>
        </p:nvSpPr>
        <p:spPr>
          <a:xfrm>
            <a:off x="1699592" y="1593856"/>
            <a:ext cx="8948087" cy="246888"/>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buFont typeface="Arial" panose="020B0604020202020204" pitchFamily="34" charset="0"/>
              <a:buNone/>
              <a:defRPr sz="2000" b="0" i="0" kern="1200">
                <a:solidFill>
                  <a:schemeClr val="tx1"/>
                </a:solidFill>
                <a:latin typeface="Isidora"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latin typeface="Isidora Bold" pitchFamily="2" charset="77"/>
                <a:cs typeface="Gotham Black" pitchFamily="2" charset="0"/>
              </a:rPr>
              <a:t>Will teachers be responsible for cleanup?</a:t>
            </a:r>
            <a:endParaRPr lang="en-US" dirty="0">
              <a:solidFill>
                <a:schemeClr val="tx2"/>
              </a:solidFill>
              <a:latin typeface="Isidora Bold" pitchFamily="2" charset="77"/>
            </a:endParaRPr>
          </a:p>
        </p:txBody>
      </p:sp>
    </p:spTree>
    <p:extLst>
      <p:ext uri="{BB962C8B-B14F-4D97-AF65-F5344CB8AC3E}">
        <p14:creationId xmlns:p14="http://schemas.microsoft.com/office/powerpoint/2010/main" val="515736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825C49-A1AB-D377-2071-D29B1E667AA9}"/>
              </a:ext>
            </a:extLst>
          </p:cNvPr>
          <p:cNvSpPr>
            <a:spLocks noGrp="1"/>
          </p:cNvSpPr>
          <p:nvPr>
            <p:ph type="sldNum" sz="quarter" idx="12"/>
          </p:nvPr>
        </p:nvSpPr>
        <p:spPr>
          <a:xfrm>
            <a:off x="3962400" y="6400904"/>
            <a:ext cx="365760" cy="246888"/>
          </a:xfrm>
        </p:spPr>
        <p:txBody>
          <a:bodyPr/>
          <a:lstStyle/>
          <a:p>
            <a:fld id="{8D0AFDD5-844D-364D-8AEC-50CF4D36D55D}" type="slidenum">
              <a:rPr lang="en-US" smtClean="0">
                <a:latin typeface="Isidora" pitchFamily="2" charset="77"/>
              </a:rPr>
              <a:pPr/>
              <a:t>2</a:t>
            </a:fld>
            <a:endParaRPr lang="en-US" dirty="0">
              <a:latin typeface="Isidora" pitchFamily="2" charset="77"/>
            </a:endParaRPr>
          </a:p>
        </p:txBody>
      </p:sp>
      <p:pic>
        <p:nvPicPr>
          <p:cNvPr id="6" name="Picture Placeholder 5" descr="Woman in business attire">
            <a:extLst>
              <a:ext uri="{FF2B5EF4-FFF2-40B4-BE49-F238E27FC236}">
                <a16:creationId xmlns:a16="http://schemas.microsoft.com/office/drawing/2014/main" id="{4E814E97-AF39-125E-0B54-4E4128D34B6C}"/>
              </a:ext>
            </a:extLst>
          </p:cNvPr>
          <p:cNvPicPr>
            <a:picLocks noGrp="1" noChangeAspect="1"/>
          </p:cNvPicPr>
          <p:nvPr>
            <p:ph type="pic" sz="quarter" idx="13"/>
          </p:nvPr>
        </p:nvPicPr>
        <p:blipFill>
          <a:blip r:embed="rId3"/>
          <a:srcRect l="5684" r="55682"/>
          <a:stretch>
            <a:fillRect/>
          </a:stretch>
        </p:blipFill>
        <p:spPr>
          <a:xfrm>
            <a:off x="8219619" y="0"/>
            <a:ext cx="3972381" cy="6858000"/>
          </a:xfrm>
        </p:spPr>
      </p:pic>
      <p:sp>
        <p:nvSpPr>
          <p:cNvPr id="10" name="Title 2">
            <a:extLst>
              <a:ext uri="{FF2B5EF4-FFF2-40B4-BE49-F238E27FC236}">
                <a16:creationId xmlns:a16="http://schemas.microsoft.com/office/drawing/2014/main" id="{4F5B2A70-17A5-E4D1-430B-12039234660E}"/>
              </a:ext>
            </a:extLst>
          </p:cNvPr>
          <p:cNvSpPr>
            <a:spLocks noGrp="1"/>
          </p:cNvSpPr>
          <p:nvPr>
            <p:ph type="title"/>
          </p:nvPr>
        </p:nvSpPr>
        <p:spPr>
          <a:xfrm>
            <a:off x="1301496" y="1719072"/>
            <a:ext cx="5239981" cy="712629"/>
          </a:xfrm>
        </p:spPr>
        <p:txBody>
          <a:bodyPr/>
          <a:lstStyle/>
          <a:p>
            <a:r>
              <a:rPr lang="en-US" sz="4000" b="1" dirty="0">
                <a:solidFill>
                  <a:schemeClr val="tx2"/>
                </a:solidFill>
                <a:latin typeface="Gotham Black" pitchFamily="2" charset="0"/>
                <a:cs typeface="Gotham Black" pitchFamily="2" charset="0"/>
              </a:rPr>
              <a:t>Presenter Info</a:t>
            </a:r>
            <a:endParaRPr lang="en-US" sz="4000" dirty="0"/>
          </a:p>
        </p:txBody>
      </p:sp>
      <p:sp>
        <p:nvSpPr>
          <p:cNvPr id="11" name="Content Placeholder 3">
            <a:extLst>
              <a:ext uri="{FF2B5EF4-FFF2-40B4-BE49-F238E27FC236}">
                <a16:creationId xmlns:a16="http://schemas.microsoft.com/office/drawing/2014/main" id="{26624C56-32A3-877A-68D4-4237715049AB}"/>
              </a:ext>
            </a:extLst>
          </p:cNvPr>
          <p:cNvSpPr>
            <a:spLocks noGrp="1"/>
          </p:cNvSpPr>
          <p:nvPr>
            <p:ph idx="1"/>
          </p:nvPr>
        </p:nvSpPr>
        <p:spPr>
          <a:xfrm>
            <a:off x="1301495" y="2431701"/>
            <a:ext cx="5239981" cy="2522135"/>
          </a:xfrm>
        </p:spPr>
        <p:txBody>
          <a:bodyPr/>
          <a:lstStyle/>
          <a:p>
            <a:r>
              <a:rPr lang="en-US" sz="2000" dirty="0">
                <a:solidFill>
                  <a:schemeClr val="tx2"/>
                </a:solidFill>
                <a:latin typeface="Isidora" pitchFamily="2" charset="77"/>
              </a:rPr>
              <a:t>Lorem ipsum dolor sit amet, </a:t>
            </a:r>
            <a:r>
              <a:rPr lang="en-US" sz="2000" dirty="0" err="1">
                <a:solidFill>
                  <a:schemeClr val="tx2"/>
                </a:solidFill>
                <a:latin typeface="Isidora" pitchFamily="2" charset="77"/>
              </a:rPr>
              <a:t>consectetur</a:t>
            </a:r>
            <a:r>
              <a:rPr lang="en-US" sz="2000" dirty="0">
                <a:solidFill>
                  <a:schemeClr val="tx2"/>
                </a:solidFill>
                <a:latin typeface="Isidora" pitchFamily="2" charset="77"/>
              </a:rPr>
              <a:t> </a:t>
            </a:r>
            <a:r>
              <a:rPr lang="en-US" sz="2000" dirty="0" err="1">
                <a:solidFill>
                  <a:schemeClr val="tx2"/>
                </a:solidFill>
                <a:latin typeface="Isidora" pitchFamily="2" charset="77"/>
              </a:rPr>
              <a:t>adipiscing</a:t>
            </a:r>
            <a:r>
              <a:rPr lang="en-US" sz="2000" dirty="0">
                <a:solidFill>
                  <a:schemeClr val="tx2"/>
                </a:solidFill>
                <a:latin typeface="Isidora" pitchFamily="2" charset="77"/>
              </a:rPr>
              <a:t> </a:t>
            </a:r>
            <a:r>
              <a:rPr lang="en-US" sz="2000" dirty="0" err="1">
                <a:solidFill>
                  <a:schemeClr val="tx2"/>
                </a:solidFill>
                <a:latin typeface="Isidora" pitchFamily="2" charset="77"/>
              </a:rPr>
              <a:t>elit</a:t>
            </a:r>
            <a:r>
              <a:rPr lang="en-US" sz="2000" dirty="0">
                <a:solidFill>
                  <a:schemeClr val="tx2"/>
                </a:solidFill>
                <a:latin typeface="Isidora" pitchFamily="2" charset="77"/>
              </a:rPr>
              <a:t>, sed do </a:t>
            </a:r>
            <a:r>
              <a:rPr lang="en-US" sz="2000" dirty="0" err="1">
                <a:solidFill>
                  <a:schemeClr val="tx2"/>
                </a:solidFill>
                <a:latin typeface="Isidora" pitchFamily="2" charset="77"/>
              </a:rPr>
              <a:t>eiusmod</a:t>
            </a:r>
            <a:r>
              <a:rPr lang="en-US" sz="2000" dirty="0">
                <a:solidFill>
                  <a:schemeClr val="tx2"/>
                </a:solidFill>
                <a:latin typeface="Isidora" pitchFamily="2" charset="77"/>
              </a:rPr>
              <a:t> </a:t>
            </a:r>
            <a:r>
              <a:rPr lang="en-US" sz="2000" dirty="0" err="1">
                <a:solidFill>
                  <a:schemeClr val="tx2"/>
                </a:solidFill>
                <a:latin typeface="Isidora" pitchFamily="2" charset="77"/>
              </a:rPr>
              <a:t>tempor</a:t>
            </a:r>
            <a:r>
              <a:rPr lang="en-US" sz="2000" dirty="0">
                <a:solidFill>
                  <a:schemeClr val="tx2"/>
                </a:solidFill>
                <a:latin typeface="Isidora" pitchFamily="2" charset="77"/>
              </a:rPr>
              <a:t> </a:t>
            </a:r>
            <a:r>
              <a:rPr lang="en-US" sz="2000" dirty="0" err="1">
                <a:solidFill>
                  <a:schemeClr val="tx2"/>
                </a:solidFill>
                <a:latin typeface="Isidora" pitchFamily="2" charset="77"/>
              </a:rPr>
              <a:t>incididunt</a:t>
            </a:r>
            <a:r>
              <a:rPr lang="en-US" sz="2000" dirty="0">
                <a:solidFill>
                  <a:schemeClr val="tx2"/>
                </a:solidFill>
                <a:latin typeface="Isidora" pitchFamily="2" charset="77"/>
              </a:rPr>
              <a:t> </a:t>
            </a:r>
            <a:r>
              <a:rPr lang="en-US" sz="2000" dirty="0" err="1">
                <a:solidFill>
                  <a:schemeClr val="tx2"/>
                </a:solidFill>
                <a:latin typeface="Isidora" pitchFamily="2" charset="77"/>
              </a:rPr>
              <a:t>ut</a:t>
            </a:r>
            <a:r>
              <a:rPr lang="en-US" sz="2000" dirty="0">
                <a:solidFill>
                  <a:schemeClr val="tx2"/>
                </a:solidFill>
                <a:latin typeface="Isidora" pitchFamily="2" charset="77"/>
              </a:rPr>
              <a:t> labore et dolore magna </a:t>
            </a:r>
            <a:r>
              <a:rPr lang="en-US" sz="2000" dirty="0" err="1">
                <a:solidFill>
                  <a:schemeClr val="tx2"/>
                </a:solidFill>
                <a:latin typeface="Isidora" pitchFamily="2" charset="77"/>
              </a:rPr>
              <a:t>aliqua</a:t>
            </a:r>
            <a:r>
              <a:rPr lang="en-US" sz="2000" dirty="0">
                <a:solidFill>
                  <a:schemeClr val="tx2"/>
                </a:solidFill>
                <a:latin typeface="Isidora" pitchFamily="2" charset="77"/>
              </a:rPr>
              <a:t>. Ut </a:t>
            </a:r>
            <a:r>
              <a:rPr lang="en-US" sz="2000" dirty="0" err="1">
                <a:solidFill>
                  <a:schemeClr val="tx2"/>
                </a:solidFill>
                <a:latin typeface="Isidora" pitchFamily="2" charset="77"/>
              </a:rPr>
              <a:t>enim</a:t>
            </a:r>
            <a:r>
              <a:rPr lang="en-US" sz="2000" dirty="0">
                <a:solidFill>
                  <a:schemeClr val="tx2"/>
                </a:solidFill>
                <a:latin typeface="Isidora" pitchFamily="2" charset="77"/>
              </a:rPr>
              <a:t> ad minim </a:t>
            </a:r>
            <a:r>
              <a:rPr lang="en-US" sz="2000" dirty="0" err="1">
                <a:solidFill>
                  <a:schemeClr val="tx2"/>
                </a:solidFill>
                <a:latin typeface="Isidora" pitchFamily="2" charset="77"/>
              </a:rPr>
              <a:t>veniam</a:t>
            </a:r>
            <a:r>
              <a:rPr lang="en-US" sz="2000" dirty="0">
                <a:solidFill>
                  <a:schemeClr val="tx2"/>
                </a:solidFill>
                <a:latin typeface="Isidora" pitchFamily="2" charset="77"/>
              </a:rPr>
              <a:t>, </a:t>
            </a:r>
            <a:r>
              <a:rPr lang="en-US" sz="2000" dirty="0" err="1">
                <a:solidFill>
                  <a:schemeClr val="tx2"/>
                </a:solidFill>
                <a:latin typeface="Isidora" pitchFamily="2" charset="77"/>
              </a:rPr>
              <a:t>quis</a:t>
            </a:r>
            <a:r>
              <a:rPr lang="en-US" sz="2000" dirty="0">
                <a:solidFill>
                  <a:schemeClr val="tx2"/>
                </a:solidFill>
                <a:latin typeface="Isidora" pitchFamily="2" charset="77"/>
              </a:rPr>
              <a:t> </a:t>
            </a:r>
            <a:r>
              <a:rPr lang="en-US" sz="2000" dirty="0" err="1">
                <a:solidFill>
                  <a:schemeClr val="tx2"/>
                </a:solidFill>
                <a:latin typeface="Isidora" pitchFamily="2" charset="77"/>
              </a:rPr>
              <a:t>nostrud</a:t>
            </a:r>
            <a:r>
              <a:rPr lang="en-US" sz="2000" dirty="0">
                <a:solidFill>
                  <a:schemeClr val="tx2"/>
                </a:solidFill>
                <a:latin typeface="Isidora" pitchFamily="2" charset="77"/>
              </a:rPr>
              <a:t> exercitation </a:t>
            </a:r>
            <a:r>
              <a:rPr lang="en-US" sz="2000" dirty="0" err="1">
                <a:solidFill>
                  <a:schemeClr val="tx2"/>
                </a:solidFill>
                <a:latin typeface="Isidora" pitchFamily="2" charset="77"/>
              </a:rPr>
              <a:t>ullamco</a:t>
            </a:r>
            <a:r>
              <a:rPr lang="en-US" sz="2000" dirty="0">
                <a:solidFill>
                  <a:schemeClr val="tx2"/>
                </a:solidFill>
                <a:latin typeface="Isidora" pitchFamily="2" charset="77"/>
              </a:rPr>
              <a:t> </a:t>
            </a:r>
            <a:r>
              <a:rPr lang="en-US" sz="2000" dirty="0" err="1">
                <a:solidFill>
                  <a:schemeClr val="tx2"/>
                </a:solidFill>
                <a:latin typeface="Isidora" pitchFamily="2" charset="77"/>
              </a:rPr>
              <a:t>laboris</a:t>
            </a:r>
            <a:r>
              <a:rPr lang="en-US" sz="2000" dirty="0">
                <a:solidFill>
                  <a:schemeClr val="tx2"/>
                </a:solidFill>
                <a:latin typeface="Isidora" pitchFamily="2" charset="77"/>
              </a:rPr>
              <a:t> nisi </a:t>
            </a:r>
            <a:r>
              <a:rPr lang="en-US" sz="2000" dirty="0" err="1">
                <a:solidFill>
                  <a:schemeClr val="tx2"/>
                </a:solidFill>
                <a:latin typeface="Isidora" pitchFamily="2" charset="77"/>
              </a:rPr>
              <a:t>ut</a:t>
            </a:r>
            <a:r>
              <a:rPr lang="en-US" sz="2000" dirty="0">
                <a:solidFill>
                  <a:schemeClr val="tx2"/>
                </a:solidFill>
                <a:latin typeface="Isidora" pitchFamily="2" charset="77"/>
              </a:rPr>
              <a:t> </a:t>
            </a:r>
            <a:r>
              <a:rPr lang="en-US" sz="2000" dirty="0" err="1">
                <a:solidFill>
                  <a:schemeClr val="tx2"/>
                </a:solidFill>
                <a:latin typeface="Isidora" pitchFamily="2" charset="77"/>
              </a:rPr>
              <a:t>aliquip</a:t>
            </a:r>
            <a:r>
              <a:rPr lang="en-US" sz="2000" dirty="0">
                <a:solidFill>
                  <a:schemeClr val="tx2"/>
                </a:solidFill>
                <a:latin typeface="Isidora" pitchFamily="2" charset="77"/>
              </a:rPr>
              <a:t> ex </a:t>
            </a:r>
            <a:r>
              <a:rPr lang="en-US" sz="2000" dirty="0" err="1">
                <a:solidFill>
                  <a:schemeClr val="tx2"/>
                </a:solidFill>
                <a:latin typeface="Isidora" pitchFamily="2" charset="77"/>
              </a:rPr>
              <a:t>ea</a:t>
            </a:r>
            <a:r>
              <a:rPr lang="en-US" sz="2000" dirty="0">
                <a:solidFill>
                  <a:schemeClr val="tx2"/>
                </a:solidFill>
                <a:latin typeface="Isidora" pitchFamily="2" charset="77"/>
              </a:rPr>
              <a:t> </a:t>
            </a:r>
            <a:r>
              <a:rPr lang="en-US" sz="2000" dirty="0" err="1">
                <a:solidFill>
                  <a:schemeClr val="tx2"/>
                </a:solidFill>
                <a:latin typeface="Isidora" pitchFamily="2" charset="77"/>
              </a:rPr>
              <a:t>commodo</a:t>
            </a:r>
            <a:r>
              <a:rPr lang="en-US" sz="2000" dirty="0">
                <a:solidFill>
                  <a:schemeClr val="tx2"/>
                </a:solidFill>
                <a:latin typeface="Isidora" pitchFamily="2" charset="77"/>
              </a:rPr>
              <a:t> </a:t>
            </a:r>
            <a:r>
              <a:rPr lang="en-US" sz="2000" dirty="0" err="1">
                <a:solidFill>
                  <a:schemeClr val="tx2"/>
                </a:solidFill>
                <a:latin typeface="Isidora" pitchFamily="2" charset="77"/>
              </a:rPr>
              <a:t>consequat</a:t>
            </a:r>
            <a:r>
              <a:rPr lang="en-US" sz="2000" dirty="0">
                <a:solidFill>
                  <a:schemeClr val="tx2"/>
                </a:solidFill>
                <a:latin typeface="Isidora" pitchFamily="2" charset="77"/>
              </a:rPr>
              <a:t>.</a:t>
            </a:r>
            <a:endParaRPr lang="en-US" sz="2000" dirty="0">
              <a:solidFill>
                <a:schemeClr val="tx2"/>
              </a:solidFill>
            </a:endParaRPr>
          </a:p>
        </p:txBody>
      </p:sp>
      <p:sp>
        <p:nvSpPr>
          <p:cNvPr id="2" name="Title 2">
            <a:extLst>
              <a:ext uri="{FF2B5EF4-FFF2-40B4-BE49-F238E27FC236}">
                <a16:creationId xmlns:a16="http://schemas.microsoft.com/office/drawing/2014/main" id="{4F274BDA-7EB5-620D-946E-BE88DA44A7DF}"/>
              </a:ext>
            </a:extLst>
          </p:cNvPr>
          <p:cNvSpPr txBox="1">
            <a:spLocks/>
          </p:cNvSpPr>
          <p:nvPr/>
        </p:nvSpPr>
        <p:spPr>
          <a:xfrm>
            <a:off x="8219619" y="2980139"/>
            <a:ext cx="3972382" cy="71262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500" b="1" i="0" kern="1200">
                <a:solidFill>
                  <a:schemeClr val="tx2"/>
                </a:solidFill>
                <a:latin typeface="Gotham Ultra" pitchFamily="2" charset="0"/>
                <a:ea typeface="+mj-ea"/>
                <a:cs typeface="Gotham Ultra" pitchFamily="2" charset="0"/>
              </a:defRPr>
            </a:lvl1pPr>
          </a:lstStyle>
          <a:p>
            <a:pPr algn="ctr"/>
            <a:r>
              <a:rPr lang="en-US" sz="4000" dirty="0">
                <a:latin typeface="Gotham Black" pitchFamily="2" charset="0"/>
                <a:cs typeface="Gotham Black" pitchFamily="2" charset="0"/>
              </a:rPr>
              <a:t>FPO</a:t>
            </a:r>
            <a:endParaRPr lang="en-US" sz="4000" dirty="0"/>
          </a:p>
        </p:txBody>
      </p:sp>
    </p:spTree>
    <p:extLst>
      <p:ext uri="{BB962C8B-B14F-4D97-AF65-F5344CB8AC3E}">
        <p14:creationId xmlns:p14="http://schemas.microsoft.com/office/powerpoint/2010/main" val="37800028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7ED65-D9B6-D62D-4616-0F5269AC4202}"/>
            </a:ext>
          </a:extLst>
        </p:cNvPr>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68BE1095-F4E4-6758-F195-4779AE626355}"/>
              </a:ext>
            </a:extLst>
          </p:cNvPr>
          <p:cNvPicPr>
            <a:picLocks noGrp="1" noChangeAspect="1"/>
          </p:cNvPicPr>
          <p:nvPr>
            <p:ph type="pic" sz="quarter" idx="13"/>
          </p:nvPr>
        </p:nvPicPr>
        <p:blipFill>
          <a:blip r:embed="rId3"/>
          <a:srcRect l="4032" r="53644"/>
          <a:stretch>
            <a:fillRect/>
          </a:stretch>
        </p:blipFill>
        <p:spPr>
          <a:xfrm>
            <a:off x="0" y="0"/>
            <a:ext cx="4351128" cy="6858000"/>
          </a:xfrm>
          <a:ln>
            <a:noFill/>
          </a:ln>
        </p:spPr>
      </p:pic>
      <p:sp>
        <p:nvSpPr>
          <p:cNvPr id="15" name="Slide Number Placeholder 14">
            <a:extLst>
              <a:ext uri="{FF2B5EF4-FFF2-40B4-BE49-F238E27FC236}">
                <a16:creationId xmlns:a16="http://schemas.microsoft.com/office/drawing/2014/main" id="{F1E5BF3A-E1C8-0A60-8710-AD350047679E}"/>
              </a:ext>
            </a:extLst>
          </p:cNvPr>
          <p:cNvSpPr>
            <a:spLocks noGrp="1"/>
          </p:cNvSpPr>
          <p:nvPr>
            <p:ph type="sldNum" sz="quarter" idx="12"/>
          </p:nvPr>
        </p:nvSpPr>
        <p:spPr/>
        <p:txBody>
          <a:bodyPr/>
          <a:lstStyle/>
          <a:p>
            <a:fld id="{8D0AFDD5-844D-364D-8AEC-50CF4D36D55D}" type="slidenum">
              <a:rPr lang="en-US" smtClean="0">
                <a:latin typeface="Isidora" pitchFamily="2" charset="77"/>
              </a:rPr>
              <a:pPr/>
              <a:t>20</a:t>
            </a:fld>
            <a:endParaRPr lang="en-US" dirty="0">
              <a:latin typeface="Isidora" pitchFamily="2" charset="77"/>
            </a:endParaRPr>
          </a:p>
        </p:txBody>
      </p:sp>
      <p:sp>
        <p:nvSpPr>
          <p:cNvPr id="6" name="Content Placeholder 3">
            <a:extLst>
              <a:ext uri="{FF2B5EF4-FFF2-40B4-BE49-F238E27FC236}">
                <a16:creationId xmlns:a16="http://schemas.microsoft.com/office/drawing/2014/main" id="{ADE424B0-7ACB-73BD-BB40-F432E9D8075E}"/>
              </a:ext>
            </a:extLst>
          </p:cNvPr>
          <p:cNvSpPr>
            <a:spLocks noGrp="1"/>
          </p:cNvSpPr>
          <p:nvPr>
            <p:ph idx="1"/>
          </p:nvPr>
        </p:nvSpPr>
        <p:spPr>
          <a:xfrm>
            <a:off x="6027753" y="2289419"/>
            <a:ext cx="4670727" cy="2099701"/>
          </a:xfrm>
        </p:spPr>
        <p:txBody>
          <a:bodyPr anchor="t"/>
          <a:lstStyle/>
          <a:p>
            <a:r>
              <a:rPr lang="en-US" sz="2000" dirty="0">
                <a:solidFill>
                  <a:schemeClr val="tx2"/>
                </a:solidFill>
                <a:latin typeface="Isidora Bold" pitchFamily="2" charset="77"/>
                <a:cs typeface="Gotham Black" pitchFamily="2" charset="0"/>
              </a:rPr>
              <a:t>Breakfast in the Classroom usually only takes about 15 minutes and is often done during morning activities — such as announcements, turning in homework or individual reading time — so minimal instructional time is lost.</a:t>
            </a:r>
            <a:endParaRPr lang="en-US" sz="2000" dirty="0">
              <a:solidFill>
                <a:schemeClr val="tx2"/>
              </a:solidFill>
              <a:latin typeface="Isidora Bold" pitchFamily="2" charset="77"/>
            </a:endParaRPr>
          </a:p>
        </p:txBody>
      </p:sp>
      <p:sp>
        <p:nvSpPr>
          <p:cNvPr id="7" name="Title 2">
            <a:extLst>
              <a:ext uri="{FF2B5EF4-FFF2-40B4-BE49-F238E27FC236}">
                <a16:creationId xmlns:a16="http://schemas.microsoft.com/office/drawing/2014/main" id="{56ECA5BB-4997-AA7E-56E9-14F17271700B}"/>
              </a:ext>
            </a:extLst>
          </p:cNvPr>
          <p:cNvSpPr txBox="1">
            <a:spLocks/>
          </p:cNvSpPr>
          <p:nvPr/>
        </p:nvSpPr>
        <p:spPr>
          <a:xfrm>
            <a:off x="5446201" y="1208933"/>
            <a:ext cx="5577400" cy="82306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3000" dirty="0">
                <a:solidFill>
                  <a:schemeClr val="accent4"/>
                </a:solidFill>
                <a:latin typeface="Gotham Black" pitchFamily="2" charset="0"/>
                <a:cs typeface="Gotham Black" pitchFamily="2" charset="0"/>
              </a:rPr>
              <a:t>Q: </a:t>
            </a:r>
            <a:r>
              <a:rPr lang="en-US" sz="3000" dirty="0">
                <a:latin typeface="Gotham Black" pitchFamily="2" charset="0"/>
                <a:cs typeface="Gotham Black" pitchFamily="2" charset="0"/>
              </a:rPr>
              <a:t>How much time will BIC take out of the school day?</a:t>
            </a:r>
          </a:p>
        </p:txBody>
      </p:sp>
      <p:sp>
        <p:nvSpPr>
          <p:cNvPr id="10" name="Title 2">
            <a:extLst>
              <a:ext uri="{FF2B5EF4-FFF2-40B4-BE49-F238E27FC236}">
                <a16:creationId xmlns:a16="http://schemas.microsoft.com/office/drawing/2014/main" id="{9225DF7D-4032-4C06-D923-DFDE6D6B633C}"/>
              </a:ext>
            </a:extLst>
          </p:cNvPr>
          <p:cNvSpPr txBox="1">
            <a:spLocks/>
          </p:cNvSpPr>
          <p:nvPr/>
        </p:nvSpPr>
        <p:spPr>
          <a:xfrm>
            <a:off x="5446200" y="2299579"/>
            <a:ext cx="690439" cy="4373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3000" dirty="0">
                <a:solidFill>
                  <a:schemeClr val="accent4"/>
                </a:solidFill>
                <a:latin typeface="Gotham Black" pitchFamily="2" charset="0"/>
                <a:cs typeface="Gotham Black" pitchFamily="2" charset="0"/>
              </a:rPr>
              <a:t>A:</a:t>
            </a:r>
            <a:endParaRPr lang="en-US" sz="3000" dirty="0"/>
          </a:p>
        </p:txBody>
      </p:sp>
    </p:spTree>
    <p:extLst>
      <p:ext uri="{BB962C8B-B14F-4D97-AF65-F5344CB8AC3E}">
        <p14:creationId xmlns:p14="http://schemas.microsoft.com/office/powerpoint/2010/main" val="32223031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A4C5B759-93CB-5B5A-B1D2-2E3C42747C75}"/>
              </a:ext>
            </a:extLst>
          </p:cNvPr>
          <p:cNvSpPr>
            <a:spLocks noGrp="1"/>
          </p:cNvSpPr>
          <p:nvPr>
            <p:ph type="ctrTitle"/>
          </p:nvPr>
        </p:nvSpPr>
        <p:spPr>
          <a:xfrm>
            <a:off x="1392294" y="1941576"/>
            <a:ext cx="4703706" cy="2670047"/>
          </a:xfrm>
        </p:spPr>
        <p:txBody>
          <a:bodyPr/>
          <a:lstStyle/>
          <a:p>
            <a:r>
              <a:rPr lang="en-US" sz="5000" b="1" dirty="0">
                <a:latin typeface="Gotham Ultra" pitchFamily="2" charset="0"/>
                <a:cs typeface="Gotham Ultra" pitchFamily="2" charset="0"/>
              </a:rPr>
              <a:t>How will YOU make sure every child succeeds?</a:t>
            </a:r>
            <a:endParaRPr lang="en-US" sz="5000" dirty="0"/>
          </a:p>
        </p:txBody>
      </p:sp>
      <p:pic>
        <p:nvPicPr>
          <p:cNvPr id="33" name="Picture Placeholder 32">
            <a:extLst>
              <a:ext uri="{FF2B5EF4-FFF2-40B4-BE49-F238E27FC236}">
                <a16:creationId xmlns:a16="http://schemas.microsoft.com/office/drawing/2014/main" id="{1D963291-0332-DAB6-6090-6778FC7899BD}"/>
              </a:ext>
            </a:extLst>
          </p:cNvPr>
          <p:cNvPicPr>
            <a:picLocks noGrp="1" noChangeAspect="1"/>
          </p:cNvPicPr>
          <p:nvPr>
            <p:ph type="pic" sz="quarter" idx="10"/>
          </p:nvPr>
        </p:nvPicPr>
        <p:blipFill>
          <a:blip r:embed="rId3"/>
          <a:srcRect l="4836" r="4789" b="3922"/>
          <a:stretch>
            <a:fillRect/>
          </a:stretch>
        </p:blipFill>
        <p:spPr>
          <a:xfrm>
            <a:off x="6443482" y="812292"/>
            <a:ext cx="4636008" cy="4928616"/>
          </a:xfrm>
        </p:spPr>
      </p:pic>
    </p:spTree>
    <p:extLst>
      <p:ext uri="{BB962C8B-B14F-4D97-AF65-F5344CB8AC3E}">
        <p14:creationId xmlns:p14="http://schemas.microsoft.com/office/powerpoint/2010/main" val="2397583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16E8D-F725-5549-D79B-2197F3311E34}"/>
              </a:ext>
            </a:extLst>
          </p:cNvPr>
          <p:cNvSpPr>
            <a:spLocks noGrp="1"/>
          </p:cNvSpPr>
          <p:nvPr>
            <p:ph type="title"/>
          </p:nvPr>
        </p:nvSpPr>
        <p:spPr>
          <a:xfrm>
            <a:off x="2429993" y="2322576"/>
            <a:ext cx="7156133" cy="1901952"/>
          </a:xfrm>
        </p:spPr>
        <p:txBody>
          <a:bodyPr/>
          <a:lstStyle/>
          <a:p>
            <a:r>
              <a:rPr lang="en-US" b="1" dirty="0">
                <a:solidFill>
                  <a:schemeClr val="tx2"/>
                </a:solidFill>
                <a:latin typeface="Gotham Black" pitchFamily="2" charset="0"/>
                <a:cs typeface="Gotham Black" pitchFamily="2" charset="0"/>
              </a:rPr>
              <a:t>The text on this slide is an optional space for a quote from the presenter.</a:t>
            </a:r>
          </a:p>
        </p:txBody>
      </p:sp>
      <p:sp>
        <p:nvSpPr>
          <p:cNvPr id="5" name="Text Placeholder 4">
            <a:extLst>
              <a:ext uri="{FF2B5EF4-FFF2-40B4-BE49-F238E27FC236}">
                <a16:creationId xmlns:a16="http://schemas.microsoft.com/office/drawing/2014/main" id="{7B9D02FC-1940-72AB-8671-0839E2CF024F}"/>
              </a:ext>
            </a:extLst>
          </p:cNvPr>
          <p:cNvSpPr>
            <a:spLocks noGrp="1"/>
          </p:cNvSpPr>
          <p:nvPr>
            <p:ph type="body" sz="quarter" idx="15"/>
          </p:nvPr>
        </p:nvSpPr>
        <p:spPr/>
        <p:txBody>
          <a:bodyPr/>
          <a:lstStyle/>
          <a:p>
            <a:r>
              <a:rPr lang="en-US" dirty="0">
                <a:solidFill>
                  <a:schemeClr val="accent4"/>
                </a:solidFill>
              </a:rPr>
              <a:t>“</a:t>
            </a:r>
          </a:p>
        </p:txBody>
      </p:sp>
      <p:sp>
        <p:nvSpPr>
          <p:cNvPr id="6" name="Content Placeholder 5">
            <a:extLst>
              <a:ext uri="{FF2B5EF4-FFF2-40B4-BE49-F238E27FC236}">
                <a16:creationId xmlns:a16="http://schemas.microsoft.com/office/drawing/2014/main" id="{6AB13DEF-ED86-6E5A-5AD2-C9B364E4A295}"/>
              </a:ext>
            </a:extLst>
          </p:cNvPr>
          <p:cNvSpPr>
            <a:spLocks noGrp="1"/>
          </p:cNvSpPr>
          <p:nvPr>
            <p:ph idx="1"/>
          </p:nvPr>
        </p:nvSpPr>
        <p:spPr>
          <a:xfrm>
            <a:off x="2429993" y="4417131"/>
            <a:ext cx="7156133" cy="437907"/>
          </a:xfrm>
        </p:spPr>
        <p:txBody>
          <a:bodyPr/>
          <a:lstStyle/>
          <a:p>
            <a:r>
              <a:rPr lang="en-US" altLang="zh-CN" dirty="0">
                <a:solidFill>
                  <a:schemeClr val="tx2"/>
                </a:solidFill>
                <a:latin typeface="Isidora" pitchFamily="2" charset="77"/>
              </a:rPr>
              <a:t>Presenter Name</a:t>
            </a:r>
            <a:endParaRPr lang="en-US" dirty="0">
              <a:solidFill>
                <a:schemeClr val="tx2"/>
              </a:solidFill>
              <a:latin typeface="Isidora" pitchFamily="2" charset="77"/>
            </a:endParaRPr>
          </a:p>
        </p:txBody>
      </p:sp>
      <p:sp>
        <p:nvSpPr>
          <p:cNvPr id="4" name="Text Placeholder 3">
            <a:extLst>
              <a:ext uri="{FF2B5EF4-FFF2-40B4-BE49-F238E27FC236}">
                <a16:creationId xmlns:a16="http://schemas.microsoft.com/office/drawing/2014/main" id="{F286FC47-3017-DA16-F8BF-CBFF553CB9F5}"/>
              </a:ext>
            </a:extLst>
          </p:cNvPr>
          <p:cNvSpPr>
            <a:spLocks noGrp="1"/>
          </p:cNvSpPr>
          <p:nvPr>
            <p:ph type="body" sz="quarter" idx="14"/>
          </p:nvPr>
        </p:nvSpPr>
        <p:spPr/>
        <p:txBody>
          <a:bodyPr/>
          <a:lstStyle/>
          <a:p>
            <a:r>
              <a:rPr lang="en-US" dirty="0">
                <a:solidFill>
                  <a:schemeClr val="accent4"/>
                </a:solidFill>
              </a:rPr>
              <a:t>”</a:t>
            </a:r>
          </a:p>
        </p:txBody>
      </p:sp>
      <p:sp>
        <p:nvSpPr>
          <p:cNvPr id="8" name="Slide Number Placeholder 7">
            <a:extLst>
              <a:ext uri="{FF2B5EF4-FFF2-40B4-BE49-F238E27FC236}">
                <a16:creationId xmlns:a16="http://schemas.microsoft.com/office/drawing/2014/main" id="{A07AC1F3-FBD2-24FF-608E-1D301D279213}"/>
              </a:ext>
            </a:extLst>
          </p:cNvPr>
          <p:cNvSpPr>
            <a:spLocks noGrp="1"/>
          </p:cNvSpPr>
          <p:nvPr>
            <p:ph type="sldNum" sz="quarter" idx="18"/>
          </p:nvPr>
        </p:nvSpPr>
        <p:spPr>
          <a:xfrm>
            <a:off x="838200" y="6400904"/>
            <a:ext cx="365760" cy="246888"/>
          </a:xfrm>
        </p:spPr>
        <p:txBody>
          <a:bodyPr/>
          <a:lstStyle/>
          <a:p>
            <a:fld id="{8D0AFDD5-844D-364D-8AEC-50CF4D36D55D}" type="slidenum">
              <a:rPr lang="en-US" smtClean="0">
                <a:latin typeface="Isidora" pitchFamily="2" charset="77"/>
              </a:rPr>
              <a:pPr/>
              <a:t>3</a:t>
            </a:fld>
            <a:endParaRPr lang="en-US" dirty="0">
              <a:latin typeface="Isidora" pitchFamily="2" charset="77"/>
            </a:endParaRPr>
          </a:p>
        </p:txBody>
      </p:sp>
      <p:sp>
        <p:nvSpPr>
          <p:cNvPr id="7" name="Footer Placeholder 6">
            <a:extLst>
              <a:ext uri="{FF2B5EF4-FFF2-40B4-BE49-F238E27FC236}">
                <a16:creationId xmlns:a16="http://schemas.microsoft.com/office/drawing/2014/main" id="{64C00235-80DB-8E65-4FFA-23DF4C0DE0E6}"/>
              </a:ext>
            </a:extLst>
          </p:cNvPr>
          <p:cNvSpPr>
            <a:spLocks noGrp="1"/>
          </p:cNvSpPr>
          <p:nvPr>
            <p:ph type="ftr" sz="quarter" idx="17"/>
          </p:nvPr>
        </p:nvSpPr>
        <p:spPr>
          <a:xfrm>
            <a:off x="5146933" y="6400904"/>
            <a:ext cx="1898134" cy="246888"/>
          </a:xfrm>
          <a:solidFill>
            <a:schemeClr val="accent3"/>
          </a:solidFill>
        </p:spPr>
        <p:txBody>
          <a:bodyPr/>
          <a:lstStyle/>
          <a:p>
            <a:r>
              <a:rPr lang="en-US" dirty="0">
                <a:latin typeface="Isidora" pitchFamily="2" charset="77"/>
              </a:rPr>
              <a:t>Breakfast in the Classroom</a:t>
            </a:r>
          </a:p>
        </p:txBody>
      </p:sp>
    </p:spTree>
    <p:extLst>
      <p:ext uri="{BB962C8B-B14F-4D97-AF65-F5344CB8AC3E}">
        <p14:creationId xmlns:p14="http://schemas.microsoft.com/office/powerpoint/2010/main" val="613288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B3421-27E8-64F7-C72E-A20B3B5BFD28}"/>
              </a:ext>
            </a:extLst>
          </p:cNvPr>
          <p:cNvSpPr>
            <a:spLocks noGrp="1"/>
          </p:cNvSpPr>
          <p:nvPr>
            <p:ph type="title" idx="4294967295"/>
          </p:nvPr>
        </p:nvSpPr>
        <p:spPr>
          <a:xfrm>
            <a:off x="0" y="885842"/>
            <a:ext cx="12192000" cy="1014984"/>
          </a:xfrm>
        </p:spPr>
        <p:txBody>
          <a:bodyPr anchor="ctr"/>
          <a:lstStyle/>
          <a:p>
            <a:pPr algn="ctr"/>
            <a:r>
              <a:rPr lang="en-US" sz="5000" b="1" dirty="0">
                <a:solidFill>
                  <a:schemeClr val="accent6"/>
                </a:solidFill>
              </a:rPr>
              <a:t>Agenda</a:t>
            </a:r>
            <a:endParaRPr lang="en-US" sz="5000" dirty="0">
              <a:solidFill>
                <a:schemeClr val="accent6"/>
              </a:solidFill>
            </a:endParaRPr>
          </a:p>
        </p:txBody>
      </p:sp>
      <p:sp>
        <p:nvSpPr>
          <p:cNvPr id="3" name="Text Placeholder 2">
            <a:extLst>
              <a:ext uri="{FF2B5EF4-FFF2-40B4-BE49-F238E27FC236}">
                <a16:creationId xmlns:a16="http://schemas.microsoft.com/office/drawing/2014/main" id="{6FFCC227-AEF6-4194-577B-C14BE9F08F99}"/>
              </a:ext>
            </a:extLst>
          </p:cNvPr>
          <p:cNvSpPr>
            <a:spLocks noGrp="1"/>
          </p:cNvSpPr>
          <p:nvPr>
            <p:ph type="body" sz="quarter" idx="13"/>
          </p:nvPr>
        </p:nvSpPr>
        <p:spPr/>
        <p:txBody>
          <a:bodyPr/>
          <a:lstStyle/>
          <a:p>
            <a:r>
              <a:rPr lang="en-US" b="1" dirty="0">
                <a:solidFill>
                  <a:schemeClr val="tx2"/>
                </a:solidFill>
                <a:latin typeface="Gotham Ultra" pitchFamily="2" charset="0"/>
                <a:cs typeface="Gotham Ultra" pitchFamily="2" charset="0"/>
              </a:rPr>
              <a:t>1</a:t>
            </a:r>
          </a:p>
        </p:txBody>
      </p:sp>
      <p:sp>
        <p:nvSpPr>
          <p:cNvPr id="4" name="Text Placeholder 3">
            <a:extLst>
              <a:ext uri="{FF2B5EF4-FFF2-40B4-BE49-F238E27FC236}">
                <a16:creationId xmlns:a16="http://schemas.microsoft.com/office/drawing/2014/main" id="{EDA1DEE7-E7EE-60E4-4393-4B4043EFAC72}"/>
              </a:ext>
            </a:extLst>
          </p:cNvPr>
          <p:cNvSpPr>
            <a:spLocks noGrp="1"/>
          </p:cNvSpPr>
          <p:nvPr>
            <p:ph type="body" sz="quarter" idx="14"/>
          </p:nvPr>
        </p:nvSpPr>
        <p:spPr/>
        <p:txBody>
          <a:bodyPr/>
          <a:lstStyle/>
          <a:p>
            <a:r>
              <a:rPr lang="en-US" b="1" dirty="0">
                <a:latin typeface="Gotham Ultra" pitchFamily="2" charset="0"/>
                <a:cs typeface="Gotham Ultra" pitchFamily="2" charset="0"/>
              </a:rPr>
              <a:t>2</a:t>
            </a:r>
          </a:p>
        </p:txBody>
      </p:sp>
      <p:sp>
        <p:nvSpPr>
          <p:cNvPr id="5" name="Text Placeholder 4">
            <a:extLst>
              <a:ext uri="{FF2B5EF4-FFF2-40B4-BE49-F238E27FC236}">
                <a16:creationId xmlns:a16="http://schemas.microsoft.com/office/drawing/2014/main" id="{0D7E0F31-9524-2A85-6CB5-22AF4974A1F5}"/>
              </a:ext>
            </a:extLst>
          </p:cNvPr>
          <p:cNvSpPr>
            <a:spLocks noGrp="1"/>
          </p:cNvSpPr>
          <p:nvPr>
            <p:ph type="body" sz="quarter" idx="15"/>
          </p:nvPr>
        </p:nvSpPr>
        <p:spPr/>
        <p:txBody>
          <a:bodyPr/>
          <a:lstStyle/>
          <a:p>
            <a:r>
              <a:rPr lang="en-US" b="1" dirty="0">
                <a:latin typeface="Gotham Ultra" pitchFamily="2" charset="0"/>
                <a:cs typeface="Gotham Ultra" pitchFamily="2" charset="0"/>
              </a:rPr>
              <a:t>3</a:t>
            </a:r>
          </a:p>
        </p:txBody>
      </p:sp>
      <p:sp>
        <p:nvSpPr>
          <p:cNvPr id="6" name="Text Placeholder 5">
            <a:extLst>
              <a:ext uri="{FF2B5EF4-FFF2-40B4-BE49-F238E27FC236}">
                <a16:creationId xmlns:a16="http://schemas.microsoft.com/office/drawing/2014/main" id="{79D4236D-E11C-38FC-772B-CE8903600265}"/>
              </a:ext>
            </a:extLst>
          </p:cNvPr>
          <p:cNvSpPr>
            <a:spLocks noGrp="1"/>
          </p:cNvSpPr>
          <p:nvPr>
            <p:ph type="body" sz="quarter" idx="16"/>
          </p:nvPr>
        </p:nvSpPr>
        <p:spPr/>
        <p:txBody>
          <a:bodyPr/>
          <a:lstStyle/>
          <a:p>
            <a:r>
              <a:rPr lang="en-US" b="1" dirty="0">
                <a:solidFill>
                  <a:schemeClr val="tx2"/>
                </a:solidFill>
                <a:latin typeface="Gotham Ultra" pitchFamily="2" charset="0"/>
                <a:cs typeface="Gotham Ultra" pitchFamily="2" charset="0"/>
              </a:rPr>
              <a:t>4</a:t>
            </a:r>
          </a:p>
        </p:txBody>
      </p:sp>
      <p:sp>
        <p:nvSpPr>
          <p:cNvPr id="7" name="Text Placeholder 6">
            <a:extLst>
              <a:ext uri="{FF2B5EF4-FFF2-40B4-BE49-F238E27FC236}">
                <a16:creationId xmlns:a16="http://schemas.microsoft.com/office/drawing/2014/main" id="{2FC2164E-29EB-0A75-9DCC-C2F08040A581}"/>
              </a:ext>
            </a:extLst>
          </p:cNvPr>
          <p:cNvSpPr>
            <a:spLocks noGrp="1"/>
          </p:cNvSpPr>
          <p:nvPr>
            <p:ph type="body" sz="quarter" idx="17"/>
          </p:nvPr>
        </p:nvSpPr>
        <p:spPr/>
        <p:txBody>
          <a:bodyPr/>
          <a:lstStyle/>
          <a:p>
            <a:r>
              <a:rPr lang="en-US" b="1" dirty="0">
                <a:latin typeface="Gotham Ultra" pitchFamily="2" charset="0"/>
                <a:cs typeface="Gotham Ultra" pitchFamily="2" charset="0"/>
              </a:rPr>
              <a:t>5</a:t>
            </a:r>
          </a:p>
        </p:txBody>
      </p:sp>
      <p:sp>
        <p:nvSpPr>
          <p:cNvPr id="8" name="Text Placeholder 7">
            <a:extLst>
              <a:ext uri="{FF2B5EF4-FFF2-40B4-BE49-F238E27FC236}">
                <a16:creationId xmlns:a16="http://schemas.microsoft.com/office/drawing/2014/main" id="{06974E3C-F63F-9F93-EE35-CD5E465CD080}"/>
              </a:ext>
            </a:extLst>
          </p:cNvPr>
          <p:cNvSpPr>
            <a:spLocks noGrp="1"/>
          </p:cNvSpPr>
          <p:nvPr>
            <p:ph type="body" sz="quarter" idx="18"/>
          </p:nvPr>
        </p:nvSpPr>
        <p:spPr>
          <a:xfrm>
            <a:off x="824102" y="4407408"/>
            <a:ext cx="1947672" cy="1872754"/>
          </a:xfrm>
        </p:spPr>
        <p:txBody>
          <a:bodyPr/>
          <a:lstStyle/>
          <a:p>
            <a:r>
              <a:rPr lang="en-US" b="1" dirty="0">
                <a:latin typeface="Isidora Bold" pitchFamily="2" charset="77"/>
              </a:rPr>
              <a:t>Lorem Ipsum</a:t>
            </a:r>
          </a:p>
        </p:txBody>
      </p:sp>
      <p:sp>
        <p:nvSpPr>
          <p:cNvPr id="9" name="Text Placeholder 8">
            <a:extLst>
              <a:ext uri="{FF2B5EF4-FFF2-40B4-BE49-F238E27FC236}">
                <a16:creationId xmlns:a16="http://schemas.microsoft.com/office/drawing/2014/main" id="{482D95C9-142A-BF9A-3602-F4AB11608174}"/>
              </a:ext>
            </a:extLst>
          </p:cNvPr>
          <p:cNvSpPr>
            <a:spLocks noGrp="1"/>
          </p:cNvSpPr>
          <p:nvPr>
            <p:ph type="body" sz="quarter" idx="19"/>
          </p:nvPr>
        </p:nvSpPr>
        <p:spPr>
          <a:xfrm>
            <a:off x="2992056" y="4408998"/>
            <a:ext cx="1947672" cy="1884226"/>
          </a:xfrm>
        </p:spPr>
        <p:txBody>
          <a:bodyPr/>
          <a:lstStyle/>
          <a:p>
            <a:r>
              <a:rPr lang="en-US" b="1" dirty="0">
                <a:latin typeface="Isidora Bold" pitchFamily="2" charset="77"/>
              </a:rPr>
              <a:t>Lorem Ipsum</a:t>
            </a:r>
          </a:p>
          <a:p>
            <a:r>
              <a:rPr lang="en-US" b="1" dirty="0">
                <a:latin typeface="Isidora Bold" pitchFamily="2" charset="77"/>
              </a:rPr>
              <a:t>Dolor Sit</a:t>
            </a:r>
          </a:p>
        </p:txBody>
      </p:sp>
      <p:sp>
        <p:nvSpPr>
          <p:cNvPr id="10" name="Text Placeholder 9">
            <a:extLst>
              <a:ext uri="{FF2B5EF4-FFF2-40B4-BE49-F238E27FC236}">
                <a16:creationId xmlns:a16="http://schemas.microsoft.com/office/drawing/2014/main" id="{DD2F5204-1928-06AD-9878-6DD27D5DF27D}"/>
              </a:ext>
            </a:extLst>
          </p:cNvPr>
          <p:cNvSpPr>
            <a:spLocks noGrp="1"/>
          </p:cNvSpPr>
          <p:nvPr>
            <p:ph type="body" sz="quarter" idx="20"/>
          </p:nvPr>
        </p:nvSpPr>
        <p:spPr>
          <a:xfrm>
            <a:off x="5168328" y="4395937"/>
            <a:ext cx="1947672" cy="1884225"/>
          </a:xfrm>
        </p:spPr>
        <p:txBody>
          <a:bodyPr/>
          <a:lstStyle/>
          <a:p>
            <a:r>
              <a:rPr lang="en-US" b="1" dirty="0">
                <a:latin typeface="Isidora Bold" pitchFamily="2" charset="77"/>
              </a:rPr>
              <a:t>Lorem Ipsum</a:t>
            </a:r>
          </a:p>
        </p:txBody>
      </p:sp>
      <p:sp>
        <p:nvSpPr>
          <p:cNvPr id="11" name="Text Placeholder 10">
            <a:extLst>
              <a:ext uri="{FF2B5EF4-FFF2-40B4-BE49-F238E27FC236}">
                <a16:creationId xmlns:a16="http://schemas.microsoft.com/office/drawing/2014/main" id="{64977FAA-28B8-34BB-09CE-CCE6C8C73D62}"/>
              </a:ext>
            </a:extLst>
          </p:cNvPr>
          <p:cNvSpPr>
            <a:spLocks noGrp="1"/>
          </p:cNvSpPr>
          <p:nvPr>
            <p:ph type="body" sz="quarter" idx="21"/>
          </p:nvPr>
        </p:nvSpPr>
        <p:spPr>
          <a:xfrm>
            <a:off x="7279858" y="4402240"/>
            <a:ext cx="1947672" cy="1884226"/>
          </a:xfrm>
        </p:spPr>
        <p:txBody>
          <a:bodyPr/>
          <a:lstStyle/>
          <a:p>
            <a:r>
              <a:rPr lang="en-US" b="1" dirty="0">
                <a:latin typeface="Isidora Bold" pitchFamily="2" charset="77"/>
              </a:rPr>
              <a:t>Lorem Ipsum</a:t>
            </a:r>
          </a:p>
          <a:p>
            <a:r>
              <a:rPr lang="en-US" b="1" dirty="0">
                <a:latin typeface="Isidora Bold" pitchFamily="2" charset="77"/>
              </a:rPr>
              <a:t>Dolor Sit</a:t>
            </a:r>
          </a:p>
        </p:txBody>
      </p:sp>
      <p:sp>
        <p:nvSpPr>
          <p:cNvPr id="12" name="Text Placeholder 11">
            <a:extLst>
              <a:ext uri="{FF2B5EF4-FFF2-40B4-BE49-F238E27FC236}">
                <a16:creationId xmlns:a16="http://schemas.microsoft.com/office/drawing/2014/main" id="{8B9D1FB0-0B3C-DCCA-CB4F-4FEAE1317B81}"/>
              </a:ext>
            </a:extLst>
          </p:cNvPr>
          <p:cNvSpPr>
            <a:spLocks noGrp="1"/>
          </p:cNvSpPr>
          <p:nvPr>
            <p:ph type="body" sz="quarter" idx="22"/>
          </p:nvPr>
        </p:nvSpPr>
        <p:spPr>
          <a:xfrm>
            <a:off x="9466008" y="4402240"/>
            <a:ext cx="1947672" cy="1877922"/>
          </a:xfrm>
        </p:spPr>
        <p:txBody>
          <a:bodyPr/>
          <a:lstStyle/>
          <a:p>
            <a:r>
              <a:rPr lang="en-US" b="1" dirty="0">
                <a:latin typeface="Isidora Bold" pitchFamily="2" charset="77"/>
              </a:rPr>
              <a:t>Lorem Ipsum</a:t>
            </a:r>
          </a:p>
        </p:txBody>
      </p:sp>
      <p:sp>
        <p:nvSpPr>
          <p:cNvPr id="15" name="Slide Number Placeholder 14">
            <a:extLst>
              <a:ext uri="{FF2B5EF4-FFF2-40B4-BE49-F238E27FC236}">
                <a16:creationId xmlns:a16="http://schemas.microsoft.com/office/drawing/2014/main" id="{9EB92BE4-4ECF-AA5A-EBFA-AC2DBA93582C}"/>
              </a:ext>
            </a:extLst>
          </p:cNvPr>
          <p:cNvSpPr>
            <a:spLocks noGrp="1"/>
          </p:cNvSpPr>
          <p:nvPr>
            <p:ph type="sldNum" sz="quarter" idx="12"/>
          </p:nvPr>
        </p:nvSpPr>
        <p:spPr/>
        <p:txBody>
          <a:bodyPr/>
          <a:lstStyle/>
          <a:p>
            <a:fld id="{8D0AFDD5-844D-364D-8AEC-50CF4D36D55D}" type="slidenum">
              <a:rPr lang="en-US" smtClean="0">
                <a:latin typeface="Isidora" pitchFamily="2" charset="77"/>
              </a:rPr>
              <a:pPr/>
              <a:t>4</a:t>
            </a:fld>
            <a:endParaRPr lang="en-US" dirty="0">
              <a:latin typeface="Isidora" pitchFamily="2" charset="77"/>
            </a:endParaRPr>
          </a:p>
        </p:txBody>
      </p:sp>
      <p:sp>
        <p:nvSpPr>
          <p:cNvPr id="17" name="Footer Placeholder 6">
            <a:extLst>
              <a:ext uri="{FF2B5EF4-FFF2-40B4-BE49-F238E27FC236}">
                <a16:creationId xmlns:a16="http://schemas.microsoft.com/office/drawing/2014/main" id="{64C00235-80DB-8E65-4FFA-23DF4C0DE0E6}"/>
              </a:ext>
            </a:extLst>
          </p:cNvPr>
          <p:cNvSpPr>
            <a:spLocks noGrp="1"/>
          </p:cNvSpPr>
          <p:nvPr/>
        </p:nvSpPr>
        <p:spPr>
          <a:xfrm>
            <a:off x="5146933" y="6400904"/>
            <a:ext cx="18981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Breakfast in the Classroom</a:t>
            </a:r>
          </a:p>
        </p:txBody>
      </p:sp>
    </p:spTree>
    <p:extLst>
      <p:ext uri="{BB962C8B-B14F-4D97-AF65-F5344CB8AC3E}">
        <p14:creationId xmlns:p14="http://schemas.microsoft.com/office/powerpoint/2010/main" val="68197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Placeholder 81" descr="Close with solid fill">
            <a:extLst>
              <a:ext uri="{FF2B5EF4-FFF2-40B4-BE49-F238E27FC236}">
                <a16:creationId xmlns:a16="http://schemas.microsoft.com/office/drawing/2014/main" id="{946DCADD-AD38-1B8D-01D3-9FC0FDA5D182}"/>
              </a:ext>
            </a:extLst>
          </p:cNvPr>
          <p:cNvPicPr>
            <a:picLocks noGrp="1" noChangeAspect="1"/>
          </p:cNvPicPr>
          <p:nvPr>
            <p:ph type="pic" sz="quarter" idx="10"/>
          </p:nvPr>
        </p:nvPicPr>
        <p:blipFill>
          <a:blip r:embed="rId3">
            <a:extLst>
              <a:ext uri="{96DAC541-7B7A-43D3-8B79-37D633B846F1}">
                <asvg:svgBlip xmlns:asvg="http://schemas.microsoft.com/office/drawing/2016/SVG/main" r:embed="rId4"/>
              </a:ext>
            </a:extLst>
          </a:blip>
          <a:srcRect/>
          <a:stretch/>
        </p:blipFill>
        <p:spPr>
          <a:xfrm>
            <a:off x="668715" y="5076609"/>
            <a:ext cx="640080" cy="640080"/>
          </a:xfrm>
        </p:spPr>
      </p:pic>
      <p:pic>
        <p:nvPicPr>
          <p:cNvPr id="84" name="Picture Placeholder 83" descr="Alarm clock with solid fill">
            <a:extLst>
              <a:ext uri="{FF2B5EF4-FFF2-40B4-BE49-F238E27FC236}">
                <a16:creationId xmlns:a16="http://schemas.microsoft.com/office/drawing/2014/main" id="{62583283-A6AD-B55E-25D4-E6CFB25B8FC2}"/>
              </a:ext>
            </a:extLst>
          </p:cNvPr>
          <p:cNvPicPr>
            <a:picLocks noGrp="1" noChangeAspect="1"/>
          </p:cNvPicPr>
          <p:nvPr>
            <p:ph type="pic" sz="quarter" idx="11"/>
          </p:nvPr>
        </p:nvPicPr>
        <p:blipFill>
          <a:blip r:embed="rId5">
            <a:extLst>
              <a:ext uri="{96DAC541-7B7A-43D3-8B79-37D633B846F1}">
                <asvg:svgBlip xmlns:asvg="http://schemas.microsoft.com/office/drawing/2016/SVG/main" r:embed="rId6"/>
              </a:ext>
            </a:extLst>
          </a:blip>
          <a:srcRect/>
          <a:stretch/>
        </p:blipFill>
        <p:spPr>
          <a:xfrm>
            <a:off x="609081" y="2391876"/>
            <a:ext cx="752580" cy="752580"/>
          </a:xfrm>
        </p:spPr>
      </p:pic>
      <p:sp>
        <p:nvSpPr>
          <p:cNvPr id="9" name="Text Placeholder 8">
            <a:extLst>
              <a:ext uri="{FF2B5EF4-FFF2-40B4-BE49-F238E27FC236}">
                <a16:creationId xmlns:a16="http://schemas.microsoft.com/office/drawing/2014/main" id="{8A268DA4-D5BC-38AA-54EB-D10668305C7E}"/>
              </a:ext>
            </a:extLst>
          </p:cNvPr>
          <p:cNvSpPr>
            <a:spLocks noGrp="1"/>
          </p:cNvSpPr>
          <p:nvPr>
            <p:ph type="body" sz="quarter" idx="16"/>
          </p:nvPr>
        </p:nvSpPr>
        <p:spPr>
          <a:xfrm>
            <a:off x="1985727" y="2491100"/>
            <a:ext cx="5547508" cy="567488"/>
          </a:xfrm>
        </p:spPr>
        <p:txBody>
          <a:bodyPr anchor="ctr"/>
          <a:lstStyle/>
          <a:p>
            <a:pPr marL="0" indent="0">
              <a:buNone/>
            </a:pPr>
            <a:r>
              <a:rPr lang="en-US" sz="2000" dirty="0">
                <a:latin typeface="Isidora" pitchFamily="2" charset="77"/>
              </a:rPr>
              <a:t>Time</a:t>
            </a:r>
          </a:p>
        </p:txBody>
      </p:sp>
      <p:pic>
        <p:nvPicPr>
          <p:cNvPr id="86" name="Picture Placeholder 85" descr="Thumbs up sign with solid fill">
            <a:extLst>
              <a:ext uri="{FF2B5EF4-FFF2-40B4-BE49-F238E27FC236}">
                <a16:creationId xmlns:a16="http://schemas.microsoft.com/office/drawing/2014/main" id="{8AEB4AE0-338D-0B9E-025E-3973A1ECDC83}"/>
              </a:ext>
            </a:extLst>
          </p:cNvPr>
          <p:cNvPicPr>
            <a:picLocks noGrp="1" noChangeAspect="1"/>
          </p:cNvPicPr>
          <p:nvPr>
            <p:ph type="pic" sz="quarter" idx="12"/>
          </p:nvPr>
        </p:nvPicPr>
        <p:blipFill>
          <a:blip r:embed="rId7">
            <a:extLst>
              <a:ext uri="{96DAC541-7B7A-43D3-8B79-37D633B846F1}">
                <asvg:svgBlip xmlns:asvg="http://schemas.microsoft.com/office/drawing/2016/SVG/main" r:embed="rId8"/>
              </a:ext>
            </a:extLst>
          </a:blip>
          <a:srcRect/>
          <a:stretch/>
        </p:blipFill>
        <p:spPr>
          <a:xfrm>
            <a:off x="668715" y="3733422"/>
            <a:ext cx="640080" cy="640080"/>
          </a:xfrm>
        </p:spPr>
      </p:pic>
      <p:pic>
        <p:nvPicPr>
          <p:cNvPr id="5" name="Picture Placeholder 5">
            <a:extLst>
              <a:ext uri="{FF2B5EF4-FFF2-40B4-BE49-F238E27FC236}">
                <a16:creationId xmlns:a16="http://schemas.microsoft.com/office/drawing/2014/main" id="{11F87B86-BCAC-76A5-A8A1-FDC31EE959DA}"/>
              </a:ext>
            </a:extLst>
          </p:cNvPr>
          <p:cNvPicPr>
            <a:picLocks noChangeAspect="1"/>
          </p:cNvPicPr>
          <p:nvPr/>
        </p:nvPicPr>
        <p:blipFill>
          <a:blip r:embed="rId9"/>
          <a:srcRect l="31702" t="2527" r="34990"/>
          <a:stretch>
            <a:fillRect/>
          </a:stretch>
        </p:blipFill>
        <p:spPr>
          <a:xfrm>
            <a:off x="8817080" y="0"/>
            <a:ext cx="3514067" cy="6858000"/>
          </a:xfrm>
          <a:prstGeom prst="rect">
            <a:avLst/>
          </a:prstGeom>
        </p:spPr>
      </p:pic>
      <p:sp>
        <p:nvSpPr>
          <p:cNvPr id="19" name="Title 2">
            <a:extLst>
              <a:ext uri="{FF2B5EF4-FFF2-40B4-BE49-F238E27FC236}">
                <a16:creationId xmlns:a16="http://schemas.microsoft.com/office/drawing/2014/main" id="{AB98984D-324E-59DB-F4DC-6045943FB329}"/>
              </a:ext>
            </a:extLst>
          </p:cNvPr>
          <p:cNvSpPr>
            <a:spLocks noGrp="1"/>
          </p:cNvSpPr>
          <p:nvPr>
            <p:ph type="title" idx="4294967295"/>
          </p:nvPr>
        </p:nvSpPr>
        <p:spPr>
          <a:xfrm>
            <a:off x="516836" y="-1"/>
            <a:ext cx="7474226" cy="2226365"/>
          </a:xfrm>
        </p:spPr>
        <p:txBody>
          <a:bodyPr anchor="ctr"/>
          <a:lstStyle/>
          <a:p>
            <a:pPr algn="l">
              <a:spcBef>
                <a:spcPts val="75"/>
              </a:spcBef>
              <a:spcAft>
                <a:spcPts val="75"/>
              </a:spcAft>
            </a:pPr>
            <a:r>
              <a:rPr lang="en-US" sz="4000" b="1" dirty="0">
                <a:solidFill>
                  <a:schemeClr val="bg1"/>
                </a:solidFill>
                <a:latin typeface="Gotham Black" pitchFamily="2" charset="0"/>
                <a:cs typeface="Gotham Black" pitchFamily="2" charset="0"/>
              </a:rPr>
              <a:t>Barriers to</a:t>
            </a:r>
            <a:br>
              <a:rPr lang="en-US" sz="4000" b="1" dirty="0">
                <a:solidFill>
                  <a:schemeClr val="bg1"/>
                </a:solidFill>
                <a:latin typeface="Gotham Black" pitchFamily="2" charset="0"/>
                <a:cs typeface="Gotham Black" pitchFamily="2" charset="0"/>
              </a:rPr>
            </a:br>
            <a:r>
              <a:rPr lang="en-US" sz="4000" b="1" dirty="0">
                <a:solidFill>
                  <a:schemeClr val="bg1"/>
                </a:solidFill>
                <a:latin typeface="Gotham Black" pitchFamily="2" charset="0"/>
                <a:cs typeface="Gotham Black" pitchFamily="2" charset="0"/>
              </a:rPr>
              <a:t>School Breakfast</a:t>
            </a:r>
            <a:endParaRPr lang="en-US" sz="4000" dirty="0">
              <a:solidFill>
                <a:schemeClr val="bg1"/>
              </a:solidFill>
            </a:endParaRPr>
          </a:p>
        </p:txBody>
      </p:sp>
      <p:sp>
        <p:nvSpPr>
          <p:cNvPr id="20" name="Slide Number Placeholder 6">
            <a:extLst>
              <a:ext uri="{FF2B5EF4-FFF2-40B4-BE49-F238E27FC236}">
                <a16:creationId xmlns:a16="http://schemas.microsoft.com/office/drawing/2014/main" id="{5F33D007-BEFB-54C6-2F82-0EE57F38BB88}"/>
              </a:ext>
            </a:extLst>
          </p:cNvPr>
          <p:cNvSpPr txBox="1">
            <a:spLocks/>
          </p:cNvSpPr>
          <p:nvPr/>
        </p:nvSpPr>
        <p:spPr>
          <a:xfrm>
            <a:off x="3962930"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solidFill>
                  <a:schemeClr val="bg1"/>
                </a:solidFill>
                <a:latin typeface="Isidora" pitchFamily="2" charset="77"/>
              </a:rPr>
              <a:pPr/>
              <a:t>5</a:t>
            </a:fld>
            <a:endParaRPr lang="en-US" sz="1000" dirty="0">
              <a:solidFill>
                <a:schemeClr val="bg1"/>
              </a:solidFill>
              <a:latin typeface="Isidora" pitchFamily="2" charset="77"/>
            </a:endParaRPr>
          </a:p>
        </p:txBody>
      </p:sp>
      <p:sp>
        <p:nvSpPr>
          <p:cNvPr id="32" name="Text Placeholder 8">
            <a:extLst>
              <a:ext uri="{FF2B5EF4-FFF2-40B4-BE49-F238E27FC236}">
                <a16:creationId xmlns:a16="http://schemas.microsoft.com/office/drawing/2014/main" id="{6C8FECED-9675-89A1-3314-93080D17D285}"/>
              </a:ext>
            </a:extLst>
          </p:cNvPr>
          <p:cNvSpPr txBox="1">
            <a:spLocks/>
          </p:cNvSpPr>
          <p:nvPr/>
        </p:nvSpPr>
        <p:spPr>
          <a:xfrm>
            <a:off x="1985727" y="3896563"/>
            <a:ext cx="5547508" cy="40420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Isidora" pitchFamily="2" charset="77"/>
              </a:rPr>
              <a:t>Convenience</a:t>
            </a:r>
          </a:p>
        </p:txBody>
      </p:sp>
      <p:sp>
        <p:nvSpPr>
          <p:cNvPr id="33" name="Text Placeholder 8">
            <a:extLst>
              <a:ext uri="{FF2B5EF4-FFF2-40B4-BE49-F238E27FC236}">
                <a16:creationId xmlns:a16="http://schemas.microsoft.com/office/drawing/2014/main" id="{66D46930-F10E-20BD-E6A0-FF0C4E67FC6F}"/>
              </a:ext>
            </a:extLst>
          </p:cNvPr>
          <p:cNvSpPr txBox="1">
            <a:spLocks/>
          </p:cNvSpPr>
          <p:nvPr/>
        </p:nvSpPr>
        <p:spPr>
          <a:xfrm>
            <a:off x="1985726" y="5097456"/>
            <a:ext cx="5647525" cy="50675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Isidora" pitchFamily="2" charset="77"/>
              </a:rPr>
              <a:t>Stigma that school breakfast is for low-income students</a:t>
            </a:r>
          </a:p>
        </p:txBody>
      </p:sp>
    </p:spTree>
    <p:extLst>
      <p:ext uri="{BB962C8B-B14F-4D97-AF65-F5344CB8AC3E}">
        <p14:creationId xmlns:p14="http://schemas.microsoft.com/office/powerpoint/2010/main" val="866533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a:extLst>
            <a:ext uri="{FF2B5EF4-FFF2-40B4-BE49-F238E27FC236}">
              <a16:creationId xmlns:a16="http://schemas.microsoft.com/office/drawing/2014/main" id="{95A57AF2-2C60-EEAD-4DBE-1ECBE5C22E2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8503D5-5229-3D2E-F699-DEB09C0154C7}"/>
              </a:ext>
            </a:extLst>
          </p:cNvPr>
          <p:cNvSpPr>
            <a:spLocks noGrp="1"/>
          </p:cNvSpPr>
          <p:nvPr>
            <p:ph type="sldNum" sz="quarter" idx="12"/>
          </p:nvPr>
        </p:nvSpPr>
        <p:spPr/>
        <p:txBody>
          <a:bodyPr/>
          <a:lstStyle/>
          <a:p>
            <a:fld id="{8D0AFDD5-844D-364D-8AEC-50CF4D36D55D}" type="slidenum">
              <a:rPr lang="en-US" noProof="0" smtClean="0"/>
              <a:t>6</a:t>
            </a:fld>
            <a:endParaRPr lang="en-US" noProof="0" dirty="0"/>
          </a:p>
        </p:txBody>
      </p:sp>
      <p:sp>
        <p:nvSpPr>
          <p:cNvPr id="5" name="Footer Placeholder 6">
            <a:extLst>
              <a:ext uri="{FF2B5EF4-FFF2-40B4-BE49-F238E27FC236}">
                <a16:creationId xmlns:a16="http://schemas.microsoft.com/office/drawing/2014/main" id="{EB88E4F6-A570-0346-F6CA-CB6D4E78A1F8}"/>
              </a:ext>
            </a:extLst>
          </p:cNvPr>
          <p:cNvSpPr txBox="1">
            <a:spLocks/>
          </p:cNvSpPr>
          <p:nvPr/>
        </p:nvSpPr>
        <p:spPr>
          <a:xfrm>
            <a:off x="5107638" y="6400904"/>
            <a:ext cx="2046295" cy="246888"/>
          </a:xfrm>
          <a:prstGeom prst="rect">
            <a:avLst/>
          </a:prstGeom>
          <a:solidFill>
            <a:schemeClr val="accent3"/>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
        <p:nvSpPr>
          <p:cNvPr id="3" name="Title 2">
            <a:extLst>
              <a:ext uri="{FF2B5EF4-FFF2-40B4-BE49-F238E27FC236}">
                <a16:creationId xmlns:a16="http://schemas.microsoft.com/office/drawing/2014/main" id="{01CFC2F3-7E96-FA89-0683-1055E20A28A7}"/>
              </a:ext>
            </a:extLst>
          </p:cNvPr>
          <p:cNvSpPr txBox="1">
            <a:spLocks/>
          </p:cNvSpPr>
          <p:nvPr/>
        </p:nvSpPr>
        <p:spPr>
          <a:xfrm>
            <a:off x="0" y="998676"/>
            <a:ext cx="12191999"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pPr algn="ctr"/>
            <a:r>
              <a:rPr lang="en-US" sz="4000" dirty="0">
                <a:latin typeface="Gotham Black" pitchFamily="2" charset="0"/>
                <a:cs typeface="Gotham Black" pitchFamily="2" charset="0"/>
              </a:rPr>
              <a:t>Make Breakfast Part of the School Day</a:t>
            </a:r>
            <a:endParaRPr lang="en-US" sz="4000" dirty="0"/>
          </a:p>
        </p:txBody>
      </p:sp>
      <p:sp>
        <p:nvSpPr>
          <p:cNvPr id="6" name="Content Placeholder 3">
            <a:extLst>
              <a:ext uri="{FF2B5EF4-FFF2-40B4-BE49-F238E27FC236}">
                <a16:creationId xmlns:a16="http://schemas.microsoft.com/office/drawing/2014/main" id="{E6624657-9D46-BAC2-CAE2-BBA54EA6BD4B}"/>
              </a:ext>
            </a:extLst>
          </p:cNvPr>
          <p:cNvSpPr txBox="1">
            <a:spLocks/>
          </p:cNvSpPr>
          <p:nvPr/>
        </p:nvSpPr>
        <p:spPr>
          <a:xfrm>
            <a:off x="1876838" y="4460003"/>
            <a:ext cx="233569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tx2"/>
                </a:solidFill>
                <a:latin typeface="Isidora Bold" pitchFamily="2" charset="77"/>
              </a:rPr>
              <a:t>Breakfast in the Classroom</a:t>
            </a:r>
            <a:endParaRPr lang="en-US" dirty="0">
              <a:solidFill>
                <a:schemeClr val="tx2"/>
              </a:solidFill>
              <a:latin typeface="Isidora" pitchFamily="2" charset="77"/>
            </a:endParaRPr>
          </a:p>
        </p:txBody>
      </p:sp>
      <p:grpSp>
        <p:nvGrpSpPr>
          <p:cNvPr id="10" name="Group 9">
            <a:extLst>
              <a:ext uri="{FF2B5EF4-FFF2-40B4-BE49-F238E27FC236}">
                <a16:creationId xmlns:a16="http://schemas.microsoft.com/office/drawing/2014/main" id="{3980FA2E-331B-1BD7-6CAF-6016A969FD24}"/>
              </a:ext>
            </a:extLst>
          </p:cNvPr>
          <p:cNvGrpSpPr/>
          <p:nvPr/>
        </p:nvGrpSpPr>
        <p:grpSpPr>
          <a:xfrm>
            <a:off x="2112065" y="2284115"/>
            <a:ext cx="1934817" cy="1954696"/>
            <a:chOff x="5181600" y="2197329"/>
            <a:chExt cx="1934817" cy="1954696"/>
          </a:xfrm>
        </p:grpSpPr>
        <p:sp>
          <p:nvSpPr>
            <p:cNvPr id="8" name="Oval 7">
              <a:extLst>
                <a:ext uri="{FF2B5EF4-FFF2-40B4-BE49-F238E27FC236}">
                  <a16:creationId xmlns:a16="http://schemas.microsoft.com/office/drawing/2014/main" id="{5FD085F3-E01C-DC83-A96B-2308681FE405}"/>
                </a:ext>
              </a:extLst>
            </p:cNvPr>
            <p:cNvSpPr/>
            <p:nvPr/>
          </p:nvSpPr>
          <p:spPr>
            <a:xfrm>
              <a:off x="5251174" y="2286782"/>
              <a:ext cx="1865243" cy="1865243"/>
            </a:xfrm>
            <a:prstGeom prst="ellipse">
              <a:avLst/>
            </a:prstGeom>
            <a:solidFill>
              <a:schemeClr val="accent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54CCF65-1EE5-0E91-5CA6-4A401A43CA06}"/>
                </a:ext>
              </a:extLst>
            </p:cNvPr>
            <p:cNvSpPr/>
            <p:nvPr/>
          </p:nvSpPr>
          <p:spPr>
            <a:xfrm>
              <a:off x="5181600" y="2197329"/>
              <a:ext cx="1865243" cy="1865243"/>
            </a:xfrm>
            <a:prstGeom prst="ellipse">
              <a:avLst/>
            </a:prstGeom>
            <a:solidFill>
              <a:schemeClr val="tx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Content Placeholder 3">
            <a:extLst>
              <a:ext uri="{FF2B5EF4-FFF2-40B4-BE49-F238E27FC236}">
                <a16:creationId xmlns:a16="http://schemas.microsoft.com/office/drawing/2014/main" id="{4907EEDD-1DF9-472C-D745-E3D73C9194D9}"/>
              </a:ext>
            </a:extLst>
          </p:cNvPr>
          <p:cNvSpPr txBox="1">
            <a:spLocks/>
          </p:cNvSpPr>
          <p:nvPr/>
        </p:nvSpPr>
        <p:spPr>
          <a:xfrm>
            <a:off x="2112065" y="3353913"/>
            <a:ext cx="1865243" cy="2572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400" b="1" dirty="0">
                <a:solidFill>
                  <a:schemeClr val="bg1"/>
                </a:solidFill>
                <a:latin typeface="Isidora Bold" pitchFamily="2" charset="77"/>
              </a:rPr>
              <a:t>PARTICIPATION</a:t>
            </a:r>
            <a:endParaRPr lang="en-US" sz="1400" dirty="0">
              <a:solidFill>
                <a:schemeClr val="bg1"/>
              </a:solidFill>
              <a:latin typeface="Isidora" pitchFamily="2" charset="77"/>
            </a:endParaRPr>
          </a:p>
        </p:txBody>
      </p:sp>
      <p:sp>
        <p:nvSpPr>
          <p:cNvPr id="14" name="Content Placeholder 3">
            <a:extLst>
              <a:ext uri="{FF2B5EF4-FFF2-40B4-BE49-F238E27FC236}">
                <a16:creationId xmlns:a16="http://schemas.microsoft.com/office/drawing/2014/main" id="{9BC9EE4F-0B03-19E2-7327-0A53AA9FC1A4}"/>
              </a:ext>
            </a:extLst>
          </p:cNvPr>
          <p:cNvSpPr txBox="1">
            <a:spLocks/>
          </p:cNvSpPr>
          <p:nvPr/>
        </p:nvSpPr>
        <p:spPr>
          <a:xfrm>
            <a:off x="2112065" y="2737683"/>
            <a:ext cx="1865243" cy="6957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5000" b="1" dirty="0">
                <a:solidFill>
                  <a:schemeClr val="bg1"/>
                </a:solidFill>
                <a:latin typeface="Isidora Black" pitchFamily="2" charset="77"/>
              </a:rPr>
              <a:t>88%</a:t>
            </a:r>
          </a:p>
        </p:txBody>
      </p:sp>
      <p:grpSp>
        <p:nvGrpSpPr>
          <p:cNvPr id="17" name="Group 16">
            <a:extLst>
              <a:ext uri="{FF2B5EF4-FFF2-40B4-BE49-F238E27FC236}">
                <a16:creationId xmlns:a16="http://schemas.microsoft.com/office/drawing/2014/main" id="{8425B18B-3536-D188-C0B3-6B88A7FF1EC8}"/>
              </a:ext>
            </a:extLst>
          </p:cNvPr>
          <p:cNvGrpSpPr/>
          <p:nvPr/>
        </p:nvGrpSpPr>
        <p:grpSpPr>
          <a:xfrm>
            <a:off x="5128591" y="2284115"/>
            <a:ext cx="1934817" cy="1954696"/>
            <a:chOff x="5181600" y="2197329"/>
            <a:chExt cx="1934817" cy="1954696"/>
          </a:xfrm>
        </p:grpSpPr>
        <p:sp>
          <p:nvSpPr>
            <p:cNvPr id="18" name="Oval 17">
              <a:extLst>
                <a:ext uri="{FF2B5EF4-FFF2-40B4-BE49-F238E27FC236}">
                  <a16:creationId xmlns:a16="http://schemas.microsoft.com/office/drawing/2014/main" id="{DC378F13-3EF9-95AB-05D9-376D49697A10}"/>
                </a:ext>
              </a:extLst>
            </p:cNvPr>
            <p:cNvSpPr/>
            <p:nvPr/>
          </p:nvSpPr>
          <p:spPr>
            <a:xfrm>
              <a:off x="5251174" y="2286782"/>
              <a:ext cx="1865243" cy="1865243"/>
            </a:xfrm>
            <a:prstGeom prst="ellipse">
              <a:avLst/>
            </a:prstGeom>
            <a:solidFill>
              <a:schemeClr val="accent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EE730892-8020-FD59-4488-663C6B410F97}"/>
                </a:ext>
              </a:extLst>
            </p:cNvPr>
            <p:cNvSpPr/>
            <p:nvPr/>
          </p:nvSpPr>
          <p:spPr>
            <a:xfrm>
              <a:off x="5181600" y="2197329"/>
              <a:ext cx="1865243" cy="1865243"/>
            </a:xfrm>
            <a:prstGeom prst="ellipse">
              <a:avLst/>
            </a:prstGeom>
            <a:solidFill>
              <a:schemeClr val="accent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Content Placeholder 3">
            <a:extLst>
              <a:ext uri="{FF2B5EF4-FFF2-40B4-BE49-F238E27FC236}">
                <a16:creationId xmlns:a16="http://schemas.microsoft.com/office/drawing/2014/main" id="{A15ED06F-AE92-98C5-9C25-B10B2C196948}"/>
              </a:ext>
            </a:extLst>
          </p:cNvPr>
          <p:cNvSpPr txBox="1">
            <a:spLocks/>
          </p:cNvSpPr>
          <p:nvPr/>
        </p:nvSpPr>
        <p:spPr>
          <a:xfrm>
            <a:off x="5128591" y="3353913"/>
            <a:ext cx="1865243" cy="2572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400" b="1" dirty="0">
                <a:solidFill>
                  <a:schemeClr val="bg1"/>
                </a:solidFill>
                <a:latin typeface="Isidora Bold" pitchFamily="2" charset="77"/>
              </a:rPr>
              <a:t>PARTICIPATION</a:t>
            </a:r>
            <a:endParaRPr lang="en-US" sz="1400" dirty="0">
              <a:solidFill>
                <a:schemeClr val="bg1"/>
              </a:solidFill>
              <a:latin typeface="Isidora" pitchFamily="2" charset="77"/>
            </a:endParaRPr>
          </a:p>
        </p:txBody>
      </p:sp>
      <p:sp>
        <p:nvSpPr>
          <p:cNvPr id="22" name="Content Placeholder 3">
            <a:extLst>
              <a:ext uri="{FF2B5EF4-FFF2-40B4-BE49-F238E27FC236}">
                <a16:creationId xmlns:a16="http://schemas.microsoft.com/office/drawing/2014/main" id="{14BA704B-E58A-459C-8ABC-ECDBD140F127}"/>
              </a:ext>
            </a:extLst>
          </p:cNvPr>
          <p:cNvSpPr txBox="1">
            <a:spLocks/>
          </p:cNvSpPr>
          <p:nvPr/>
        </p:nvSpPr>
        <p:spPr>
          <a:xfrm>
            <a:off x="5128591" y="2737683"/>
            <a:ext cx="1865243" cy="6957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5000" b="1" dirty="0">
                <a:solidFill>
                  <a:schemeClr val="bg1"/>
                </a:solidFill>
                <a:latin typeface="Isidora Black" pitchFamily="2" charset="77"/>
              </a:rPr>
              <a:t>59%</a:t>
            </a:r>
          </a:p>
        </p:txBody>
      </p:sp>
      <p:grpSp>
        <p:nvGrpSpPr>
          <p:cNvPr id="25" name="Group 24">
            <a:extLst>
              <a:ext uri="{FF2B5EF4-FFF2-40B4-BE49-F238E27FC236}">
                <a16:creationId xmlns:a16="http://schemas.microsoft.com/office/drawing/2014/main" id="{226D4019-CBD1-F03C-7E77-B1789FFD6EBB}"/>
              </a:ext>
            </a:extLst>
          </p:cNvPr>
          <p:cNvGrpSpPr/>
          <p:nvPr/>
        </p:nvGrpSpPr>
        <p:grpSpPr>
          <a:xfrm>
            <a:off x="8145120" y="2284115"/>
            <a:ext cx="1934817" cy="1954696"/>
            <a:chOff x="5181600" y="2197329"/>
            <a:chExt cx="1934817" cy="1954696"/>
          </a:xfrm>
        </p:grpSpPr>
        <p:sp>
          <p:nvSpPr>
            <p:cNvPr id="26" name="Oval 25">
              <a:extLst>
                <a:ext uri="{FF2B5EF4-FFF2-40B4-BE49-F238E27FC236}">
                  <a16:creationId xmlns:a16="http://schemas.microsoft.com/office/drawing/2014/main" id="{1C60479F-35F9-950B-1CD1-3AF0515E687C}"/>
                </a:ext>
              </a:extLst>
            </p:cNvPr>
            <p:cNvSpPr/>
            <p:nvPr/>
          </p:nvSpPr>
          <p:spPr>
            <a:xfrm>
              <a:off x="5251174" y="2286782"/>
              <a:ext cx="1865243" cy="1865243"/>
            </a:xfrm>
            <a:prstGeom prst="ellipse">
              <a:avLst/>
            </a:prstGeom>
            <a:solidFill>
              <a:schemeClr val="accent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BEC9557-086C-ABD3-1A6A-F7C906245E38}"/>
                </a:ext>
              </a:extLst>
            </p:cNvPr>
            <p:cNvSpPr/>
            <p:nvPr/>
          </p:nvSpPr>
          <p:spPr>
            <a:xfrm>
              <a:off x="5181600" y="2197329"/>
              <a:ext cx="1865243" cy="1865243"/>
            </a:xfrm>
            <a:prstGeom prst="ellipse">
              <a:avLst/>
            </a:prstGeom>
            <a:solidFill>
              <a:schemeClr val="tx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Content Placeholder 3">
            <a:extLst>
              <a:ext uri="{FF2B5EF4-FFF2-40B4-BE49-F238E27FC236}">
                <a16:creationId xmlns:a16="http://schemas.microsoft.com/office/drawing/2014/main" id="{BB53B2CB-A268-E793-859B-314E4AFF2CDF}"/>
              </a:ext>
            </a:extLst>
          </p:cNvPr>
          <p:cNvSpPr txBox="1">
            <a:spLocks/>
          </p:cNvSpPr>
          <p:nvPr/>
        </p:nvSpPr>
        <p:spPr>
          <a:xfrm>
            <a:off x="8145120" y="3353913"/>
            <a:ext cx="1865243" cy="2572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400" b="1" dirty="0">
                <a:solidFill>
                  <a:schemeClr val="bg1"/>
                </a:solidFill>
                <a:latin typeface="Isidora Bold" pitchFamily="2" charset="77"/>
              </a:rPr>
              <a:t>PARTICIPATION</a:t>
            </a:r>
            <a:endParaRPr lang="en-US" sz="1400" dirty="0">
              <a:solidFill>
                <a:schemeClr val="bg1"/>
              </a:solidFill>
              <a:latin typeface="Isidora" pitchFamily="2" charset="77"/>
            </a:endParaRPr>
          </a:p>
        </p:txBody>
      </p:sp>
      <p:sp>
        <p:nvSpPr>
          <p:cNvPr id="30" name="Content Placeholder 3">
            <a:extLst>
              <a:ext uri="{FF2B5EF4-FFF2-40B4-BE49-F238E27FC236}">
                <a16:creationId xmlns:a16="http://schemas.microsoft.com/office/drawing/2014/main" id="{C6520C98-213B-C0F4-D50F-E2584411A3EA}"/>
              </a:ext>
            </a:extLst>
          </p:cNvPr>
          <p:cNvSpPr txBox="1">
            <a:spLocks/>
          </p:cNvSpPr>
          <p:nvPr/>
        </p:nvSpPr>
        <p:spPr>
          <a:xfrm>
            <a:off x="8145120" y="2737683"/>
            <a:ext cx="1865243" cy="6957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5000" b="1" dirty="0">
                <a:solidFill>
                  <a:schemeClr val="bg1"/>
                </a:solidFill>
                <a:latin typeface="Isidora Black" pitchFamily="2" charset="77"/>
              </a:rPr>
              <a:t>58%</a:t>
            </a:r>
          </a:p>
        </p:txBody>
      </p:sp>
      <p:sp>
        <p:nvSpPr>
          <p:cNvPr id="33" name="Content Placeholder 3">
            <a:extLst>
              <a:ext uri="{FF2B5EF4-FFF2-40B4-BE49-F238E27FC236}">
                <a16:creationId xmlns:a16="http://schemas.microsoft.com/office/drawing/2014/main" id="{E085AC9F-5318-C7C1-1E02-DE11DD414871}"/>
              </a:ext>
            </a:extLst>
          </p:cNvPr>
          <p:cNvSpPr txBox="1">
            <a:spLocks/>
          </p:cNvSpPr>
          <p:nvPr/>
        </p:nvSpPr>
        <p:spPr>
          <a:xfrm>
            <a:off x="4928151" y="4460003"/>
            <a:ext cx="233569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tx2"/>
                </a:solidFill>
                <a:latin typeface="Isidora Bold" pitchFamily="2" charset="77"/>
              </a:rPr>
              <a:t>Grab and Go Breakfast</a:t>
            </a:r>
            <a:endParaRPr lang="en-US" dirty="0">
              <a:solidFill>
                <a:schemeClr val="tx2"/>
              </a:solidFill>
              <a:latin typeface="Isidora" pitchFamily="2" charset="77"/>
            </a:endParaRPr>
          </a:p>
        </p:txBody>
      </p:sp>
      <p:sp>
        <p:nvSpPr>
          <p:cNvPr id="34" name="Content Placeholder 3">
            <a:extLst>
              <a:ext uri="{FF2B5EF4-FFF2-40B4-BE49-F238E27FC236}">
                <a16:creationId xmlns:a16="http://schemas.microsoft.com/office/drawing/2014/main" id="{93269DDD-1676-31E7-43F1-80DAD3C721BB}"/>
              </a:ext>
            </a:extLst>
          </p:cNvPr>
          <p:cNvSpPr txBox="1">
            <a:spLocks/>
          </p:cNvSpPr>
          <p:nvPr/>
        </p:nvSpPr>
        <p:spPr>
          <a:xfrm>
            <a:off x="7979467" y="4460003"/>
            <a:ext cx="233569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tx2"/>
                </a:solidFill>
                <a:latin typeface="Isidora Bold" pitchFamily="2" charset="77"/>
              </a:rPr>
              <a:t>Second Chance Breakfast</a:t>
            </a:r>
            <a:endParaRPr lang="en-US" dirty="0">
              <a:solidFill>
                <a:schemeClr val="tx2"/>
              </a:solidFill>
              <a:latin typeface="Isidora" pitchFamily="2" charset="77"/>
            </a:endParaRPr>
          </a:p>
        </p:txBody>
      </p:sp>
      <p:sp>
        <p:nvSpPr>
          <p:cNvPr id="4" name="Footer Placeholder 6">
            <a:extLst>
              <a:ext uri="{FF2B5EF4-FFF2-40B4-BE49-F238E27FC236}">
                <a16:creationId xmlns:a16="http://schemas.microsoft.com/office/drawing/2014/main" id="{DE2D5770-41CD-703F-4B43-8E8D026F3585}"/>
              </a:ext>
            </a:extLst>
          </p:cNvPr>
          <p:cNvSpPr>
            <a:spLocks noGrp="1"/>
          </p:cNvSpPr>
          <p:nvPr/>
        </p:nvSpPr>
        <p:spPr>
          <a:xfrm>
            <a:off x="-1" y="5356712"/>
            <a:ext cx="12192001" cy="393296"/>
          </a:xfrm>
          <a:prstGeom prst="rect">
            <a:avLst/>
          </a:prstGeom>
          <a:solidFill>
            <a:schemeClr val="accent3"/>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chemeClr val="accent3">
                    <a:lumMod val="50000"/>
                  </a:schemeClr>
                </a:solidFill>
                <a:latin typeface="Isidora" pitchFamily="2" charset="77"/>
              </a:rPr>
              <a:t>Source: </a:t>
            </a:r>
            <a:r>
              <a:rPr lang="en-US" sz="900" u="sng" dirty="0">
                <a:solidFill>
                  <a:schemeClr val="accent3">
                    <a:lumMod val="50000"/>
                  </a:schemeClr>
                </a:solidFill>
                <a:hlinkClick r:id="rId3">
                  <a:extLst>
                    <a:ext uri="{A12FA001-AC4F-418D-AE19-62706E023703}">
                      <ahyp:hlinkClr xmlns:ahyp="http://schemas.microsoft.com/office/drawing/2018/hyperlinkcolor" val="tx"/>
                    </a:ext>
                  </a:extLst>
                </a:hlinkClick>
              </a:rPr>
              <a:t>https://</a:t>
            </a:r>
            <a:r>
              <a:rPr lang="en-US" sz="900" u="sng" dirty="0" err="1">
                <a:solidFill>
                  <a:schemeClr val="accent3">
                    <a:lumMod val="50000"/>
                  </a:schemeClr>
                </a:solidFill>
                <a:hlinkClick r:id="rId3">
                  <a:extLst>
                    <a:ext uri="{A12FA001-AC4F-418D-AE19-62706E023703}">
                      <ahyp:hlinkClr xmlns:ahyp="http://schemas.microsoft.com/office/drawing/2018/hyperlinkcolor" val="tx"/>
                    </a:ext>
                  </a:extLst>
                </a:hlinkClick>
              </a:rPr>
              <a:t>bestpractices.nokidhungry.org</a:t>
            </a:r>
            <a:r>
              <a:rPr lang="en-US" sz="900" u="sng" dirty="0">
                <a:solidFill>
                  <a:schemeClr val="accent3">
                    <a:lumMod val="50000"/>
                  </a:schemeClr>
                </a:solidFill>
                <a:hlinkClick r:id="rId3">
                  <a:extLst>
                    <a:ext uri="{A12FA001-AC4F-418D-AE19-62706E023703}">
                      <ahyp:hlinkClr xmlns:ahyp="http://schemas.microsoft.com/office/drawing/2018/hyperlinkcolor" val="tx"/>
                    </a:ext>
                  </a:extLst>
                </a:hlinkClick>
              </a:rPr>
              <a:t>/sites/default/files/media/Innovative%2520Breakfast%2520Delivery%2520Options.pdf</a:t>
            </a:r>
            <a:r>
              <a:rPr lang="en-US" sz="900" dirty="0">
                <a:solidFill>
                  <a:schemeClr val="accent3">
                    <a:lumMod val="50000"/>
                  </a:schemeClr>
                </a:solidFill>
              </a:rPr>
              <a:t>   </a:t>
            </a:r>
          </a:p>
          <a:p>
            <a:endParaRPr lang="en-US" sz="900" dirty="0">
              <a:solidFill>
                <a:schemeClr val="accent3">
                  <a:lumMod val="50000"/>
                </a:schemeClr>
              </a:solidFill>
              <a:latin typeface="Isidora" pitchFamily="2" charset="77"/>
            </a:endParaRPr>
          </a:p>
        </p:txBody>
      </p:sp>
    </p:spTree>
    <p:extLst>
      <p:ext uri="{BB962C8B-B14F-4D97-AF65-F5344CB8AC3E}">
        <p14:creationId xmlns:p14="http://schemas.microsoft.com/office/powerpoint/2010/main" val="1297900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EDD0654D-0EEE-9D11-4D37-133C0B9A496D}"/>
              </a:ext>
            </a:extLst>
          </p:cNvPr>
          <p:cNvPicPr>
            <a:picLocks noGrp="1" noChangeAspect="1"/>
          </p:cNvPicPr>
          <p:nvPr>
            <p:ph type="pic" sz="quarter" idx="13"/>
          </p:nvPr>
        </p:nvPicPr>
        <p:blipFill>
          <a:blip r:embed="rId3"/>
          <a:srcRect l="6368" t="4485" r="2732"/>
          <a:stretch>
            <a:fillRect/>
          </a:stretch>
        </p:blipFill>
        <p:spPr>
          <a:xfrm>
            <a:off x="0" y="0"/>
            <a:ext cx="4351128" cy="6858000"/>
          </a:xfrm>
          <a:ln>
            <a:noFill/>
          </a:ln>
        </p:spPr>
      </p:pic>
      <p:sp>
        <p:nvSpPr>
          <p:cNvPr id="15" name="Slide Number Placeholder 14">
            <a:extLst>
              <a:ext uri="{FF2B5EF4-FFF2-40B4-BE49-F238E27FC236}">
                <a16:creationId xmlns:a16="http://schemas.microsoft.com/office/drawing/2014/main" id="{EA450CD4-3018-DBCF-3A32-B72A7DCFA11F}"/>
              </a:ext>
            </a:extLst>
          </p:cNvPr>
          <p:cNvSpPr>
            <a:spLocks noGrp="1"/>
          </p:cNvSpPr>
          <p:nvPr>
            <p:ph type="sldNum" sz="quarter" idx="12"/>
          </p:nvPr>
        </p:nvSpPr>
        <p:spPr/>
        <p:txBody>
          <a:bodyPr/>
          <a:lstStyle/>
          <a:p>
            <a:fld id="{8D0AFDD5-844D-364D-8AEC-50CF4D36D55D}" type="slidenum">
              <a:rPr lang="en-US" smtClean="0">
                <a:latin typeface="Isidora" pitchFamily="2" charset="77"/>
              </a:rPr>
              <a:pPr/>
              <a:t>7</a:t>
            </a:fld>
            <a:endParaRPr lang="en-US" dirty="0">
              <a:latin typeface="Isidora" pitchFamily="2" charset="77"/>
            </a:endParaRPr>
          </a:p>
        </p:txBody>
      </p:sp>
      <p:sp>
        <p:nvSpPr>
          <p:cNvPr id="8" name="Title 2">
            <a:extLst>
              <a:ext uri="{FF2B5EF4-FFF2-40B4-BE49-F238E27FC236}">
                <a16:creationId xmlns:a16="http://schemas.microsoft.com/office/drawing/2014/main" id="{5D4ECAEF-4052-301D-E19A-581AFC536927}"/>
              </a:ext>
            </a:extLst>
          </p:cNvPr>
          <p:cNvSpPr>
            <a:spLocks noGrp="1"/>
          </p:cNvSpPr>
          <p:nvPr>
            <p:ph type="title"/>
          </p:nvPr>
        </p:nvSpPr>
        <p:spPr>
          <a:xfrm>
            <a:off x="5566134" y="1328293"/>
            <a:ext cx="5506278" cy="712629"/>
          </a:xfrm>
        </p:spPr>
        <p:txBody>
          <a:bodyPr anchor="ctr"/>
          <a:lstStyle/>
          <a:p>
            <a:r>
              <a:rPr lang="en-US" sz="3000" b="1" dirty="0">
                <a:solidFill>
                  <a:schemeClr val="tx2"/>
                </a:solidFill>
                <a:latin typeface="Gotham Black" pitchFamily="2" charset="0"/>
                <a:cs typeface="Gotham Black" pitchFamily="2" charset="0"/>
              </a:rPr>
              <a:t>Why Is Breakfast Important?</a:t>
            </a:r>
            <a:endParaRPr lang="en-US" sz="3000" dirty="0">
              <a:solidFill>
                <a:schemeClr val="tx2"/>
              </a:solidFill>
            </a:endParaRPr>
          </a:p>
        </p:txBody>
      </p:sp>
      <p:sp>
        <p:nvSpPr>
          <p:cNvPr id="9" name="Content Placeholder 3">
            <a:extLst>
              <a:ext uri="{FF2B5EF4-FFF2-40B4-BE49-F238E27FC236}">
                <a16:creationId xmlns:a16="http://schemas.microsoft.com/office/drawing/2014/main" id="{6F56328E-4F99-8232-33C1-97EEC0E4925D}"/>
              </a:ext>
            </a:extLst>
          </p:cNvPr>
          <p:cNvSpPr>
            <a:spLocks noGrp="1"/>
          </p:cNvSpPr>
          <p:nvPr>
            <p:ph idx="1"/>
          </p:nvPr>
        </p:nvSpPr>
        <p:spPr>
          <a:xfrm>
            <a:off x="5595729" y="2247774"/>
            <a:ext cx="5506278" cy="1817332"/>
          </a:xfrm>
        </p:spPr>
        <p:txBody>
          <a:bodyPr/>
          <a:lstStyle/>
          <a:p>
            <a:r>
              <a:rPr lang="en-US" sz="2000" dirty="0">
                <a:solidFill>
                  <a:schemeClr val="tx2"/>
                </a:solidFill>
                <a:latin typeface="Isidora" pitchFamily="2" charset="77"/>
              </a:rPr>
              <a:t>Breakfast in the Classroom (BIC) increases student participation, providing additional federal reimbursement for your nutrition program. Meals are prepared and packaged in the cafeteria and then transported to the classroom in coolers or carts.</a:t>
            </a:r>
          </a:p>
        </p:txBody>
      </p:sp>
      <p:sp>
        <p:nvSpPr>
          <p:cNvPr id="3" name="TextBox 2">
            <a:extLst>
              <a:ext uri="{FF2B5EF4-FFF2-40B4-BE49-F238E27FC236}">
                <a16:creationId xmlns:a16="http://schemas.microsoft.com/office/drawing/2014/main" id="{2DEB17A9-308C-57C0-695B-011CA10E0EA0}"/>
              </a:ext>
            </a:extLst>
          </p:cNvPr>
          <p:cNvSpPr txBox="1"/>
          <p:nvPr/>
        </p:nvSpPr>
        <p:spPr>
          <a:xfrm>
            <a:off x="5595729" y="4252080"/>
            <a:ext cx="5506278" cy="1200329"/>
          </a:xfrm>
          <a:prstGeom prst="rect">
            <a:avLst/>
          </a:prstGeom>
          <a:noFill/>
        </p:spPr>
        <p:txBody>
          <a:bodyPr wrap="square">
            <a:spAutoFit/>
          </a:bodyPr>
          <a:lstStyle/>
          <a:p>
            <a:r>
              <a:rPr lang="en-US" sz="1800" dirty="0">
                <a:solidFill>
                  <a:schemeClr val="tx2"/>
                </a:solidFill>
                <a:latin typeface="Isidora" pitchFamily="2" charset="77"/>
              </a:rPr>
              <a:t>BIC provides all students with acces</a:t>
            </a:r>
            <a:r>
              <a:rPr lang="en-US" dirty="0">
                <a:solidFill>
                  <a:schemeClr val="tx2"/>
                </a:solidFill>
                <a:latin typeface="Isidora" pitchFamily="2" charset="77"/>
              </a:rPr>
              <a:t>s to this important meal and helps decrease the stigma that can often be associated with traditional cafeteria breakfast service.</a:t>
            </a:r>
            <a:endParaRPr lang="en-US" sz="1600" dirty="0">
              <a:solidFill>
                <a:schemeClr val="tx2"/>
              </a:solidFill>
              <a:latin typeface="Isidora" pitchFamily="2" charset="77"/>
            </a:endParaRPr>
          </a:p>
        </p:txBody>
      </p:sp>
    </p:spTree>
    <p:extLst>
      <p:ext uri="{BB962C8B-B14F-4D97-AF65-F5344CB8AC3E}">
        <p14:creationId xmlns:p14="http://schemas.microsoft.com/office/powerpoint/2010/main" val="591722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57AF2-2C60-EEAD-4DBE-1ECBE5C22E2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8503D5-5229-3D2E-F699-DEB09C0154C7}"/>
              </a:ext>
            </a:extLst>
          </p:cNvPr>
          <p:cNvSpPr>
            <a:spLocks noGrp="1"/>
          </p:cNvSpPr>
          <p:nvPr>
            <p:ph type="sldNum" sz="quarter" idx="12"/>
          </p:nvPr>
        </p:nvSpPr>
        <p:spPr/>
        <p:txBody>
          <a:bodyPr/>
          <a:lstStyle/>
          <a:p>
            <a:fld id="{8D0AFDD5-844D-364D-8AEC-50CF4D36D55D}" type="slidenum">
              <a:rPr lang="en-US" noProof="0" smtClean="0"/>
              <a:t>8</a:t>
            </a:fld>
            <a:endParaRPr lang="en-US" noProof="0" dirty="0"/>
          </a:p>
        </p:txBody>
      </p:sp>
      <p:sp>
        <p:nvSpPr>
          <p:cNvPr id="5" name="Footer Placeholder 6">
            <a:extLst>
              <a:ext uri="{FF2B5EF4-FFF2-40B4-BE49-F238E27FC236}">
                <a16:creationId xmlns:a16="http://schemas.microsoft.com/office/drawing/2014/main" id="{EB88E4F6-A570-0346-F6CA-CB6D4E78A1F8}"/>
              </a:ext>
            </a:extLst>
          </p:cNvPr>
          <p:cNvSpPr txBox="1">
            <a:spLocks/>
          </p:cNvSpPr>
          <p:nvPr/>
        </p:nvSpPr>
        <p:spPr>
          <a:xfrm>
            <a:off x="5067772" y="6400904"/>
            <a:ext cx="2056455" cy="246888"/>
          </a:xfrm>
          <a:prstGeom prst="rect">
            <a:avLst/>
          </a:prstGeom>
          <a:solidFill>
            <a:schemeClr val="bg1"/>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dirty="0">
                <a:latin typeface="Isidora" pitchFamily="2" charset="77"/>
              </a:rPr>
              <a:t>Breakfast in the Classroom</a:t>
            </a:r>
          </a:p>
        </p:txBody>
      </p:sp>
      <p:sp>
        <p:nvSpPr>
          <p:cNvPr id="4" name="Title 2">
            <a:extLst>
              <a:ext uri="{FF2B5EF4-FFF2-40B4-BE49-F238E27FC236}">
                <a16:creationId xmlns:a16="http://schemas.microsoft.com/office/drawing/2014/main" id="{AA6920BB-8255-CA29-AEC4-75F835C5F81C}"/>
              </a:ext>
            </a:extLst>
          </p:cNvPr>
          <p:cNvSpPr txBox="1">
            <a:spLocks/>
          </p:cNvSpPr>
          <p:nvPr/>
        </p:nvSpPr>
        <p:spPr>
          <a:xfrm>
            <a:off x="500098" y="404777"/>
            <a:ext cx="10960382"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Why Is Grab and Go Breakfast Important?</a:t>
            </a:r>
            <a:endParaRPr lang="en-US" sz="4000" dirty="0"/>
          </a:p>
        </p:txBody>
      </p:sp>
      <p:sp>
        <p:nvSpPr>
          <p:cNvPr id="7" name="Content Placeholder 3">
            <a:extLst>
              <a:ext uri="{FF2B5EF4-FFF2-40B4-BE49-F238E27FC236}">
                <a16:creationId xmlns:a16="http://schemas.microsoft.com/office/drawing/2014/main" id="{586F642D-E1CE-569F-F4CB-F52B37E855BA}"/>
              </a:ext>
            </a:extLst>
          </p:cNvPr>
          <p:cNvSpPr txBox="1">
            <a:spLocks/>
          </p:cNvSpPr>
          <p:nvPr/>
        </p:nvSpPr>
        <p:spPr>
          <a:xfrm>
            <a:off x="1330959" y="1203960"/>
            <a:ext cx="9499601" cy="445008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dirty="0">
                <a:solidFill>
                  <a:schemeClr val="tx2"/>
                </a:solidFill>
                <a:latin typeface="Isidora Bold" pitchFamily="2" charset="77"/>
              </a:rPr>
              <a:t>Increased Child Nutrition Revenue</a:t>
            </a:r>
          </a:p>
          <a:p>
            <a:r>
              <a:rPr lang="en-US" dirty="0">
                <a:solidFill>
                  <a:schemeClr val="tx2"/>
                </a:solidFill>
                <a:latin typeface="Isidora" pitchFamily="2" charset="77"/>
              </a:rPr>
              <a:t>Schools that implement Breakfast in the Classroom increase revenue with 88% breakfast participation.</a:t>
            </a:r>
            <a:br>
              <a:rPr lang="en-US" dirty="0">
                <a:solidFill>
                  <a:schemeClr val="tx2"/>
                </a:solidFill>
                <a:latin typeface="Isidora" pitchFamily="2" charset="77"/>
              </a:rPr>
            </a:br>
            <a:endParaRPr lang="en-US" dirty="0">
              <a:solidFill>
                <a:schemeClr val="tx2"/>
              </a:solidFill>
              <a:latin typeface="Isidora" pitchFamily="2" charset="77"/>
            </a:endParaRPr>
          </a:p>
          <a:p>
            <a:r>
              <a:rPr lang="en-US" b="1" dirty="0">
                <a:solidFill>
                  <a:schemeClr val="tx2"/>
                </a:solidFill>
                <a:latin typeface="Isidora Bold" pitchFamily="2" charset="77"/>
              </a:rPr>
              <a:t>Improved Academic Performance</a:t>
            </a:r>
          </a:p>
          <a:p>
            <a:r>
              <a:rPr lang="en-US" dirty="0">
                <a:solidFill>
                  <a:schemeClr val="tx2"/>
                </a:solidFill>
                <a:latin typeface="Isidora" pitchFamily="2" charset="77"/>
              </a:rPr>
              <a:t>Eating breakfast can improve a student's standardized test scores by 17.5 points on average.</a:t>
            </a:r>
          </a:p>
          <a:p>
            <a:endParaRPr lang="en-US" dirty="0">
              <a:solidFill>
                <a:schemeClr val="tx2"/>
              </a:solidFill>
              <a:latin typeface="Isidora" pitchFamily="2" charset="77"/>
            </a:endParaRPr>
          </a:p>
          <a:p>
            <a:r>
              <a:rPr lang="en-US" b="1" dirty="0">
                <a:solidFill>
                  <a:schemeClr val="tx2"/>
                </a:solidFill>
                <a:latin typeface="Isidora Bold" pitchFamily="2" charset="77"/>
              </a:rPr>
              <a:t>Better Attendance</a:t>
            </a:r>
          </a:p>
          <a:p>
            <a:r>
              <a:rPr lang="en-US" dirty="0">
                <a:solidFill>
                  <a:schemeClr val="tx2"/>
                </a:solidFill>
                <a:latin typeface="Isidora" pitchFamily="2" charset="77"/>
              </a:rPr>
              <a:t>Serving breakfast after the bell can reduce absenteeism by 6 percentage points on average.</a:t>
            </a:r>
            <a:br>
              <a:rPr lang="en-US" dirty="0">
                <a:solidFill>
                  <a:schemeClr val="tx2"/>
                </a:solidFill>
                <a:latin typeface="Isidora" pitchFamily="2" charset="77"/>
              </a:rPr>
            </a:br>
            <a:endParaRPr lang="en-US" dirty="0">
              <a:solidFill>
                <a:schemeClr val="tx2"/>
              </a:solidFill>
              <a:latin typeface="Isidora" pitchFamily="2" charset="77"/>
            </a:endParaRPr>
          </a:p>
          <a:p>
            <a:r>
              <a:rPr lang="en-US" b="1" dirty="0">
                <a:solidFill>
                  <a:schemeClr val="tx2"/>
                </a:solidFill>
                <a:latin typeface="Isidora Bold" pitchFamily="2" charset="77"/>
              </a:rPr>
              <a:t>Increased Graduation Rates</a:t>
            </a:r>
          </a:p>
          <a:p>
            <a:r>
              <a:rPr lang="en-US" dirty="0">
                <a:solidFill>
                  <a:schemeClr val="tx2"/>
                </a:solidFill>
                <a:latin typeface="Isidora" pitchFamily="2" charset="77"/>
              </a:rPr>
              <a:t>Students who eat breakfast are 20% more likely to graduate high school.</a:t>
            </a:r>
          </a:p>
          <a:p>
            <a:endParaRPr lang="en-US" dirty="0">
              <a:solidFill>
                <a:schemeClr val="tx2"/>
              </a:solidFill>
              <a:latin typeface="Isidora" pitchFamily="2" charset="77"/>
            </a:endParaRPr>
          </a:p>
        </p:txBody>
      </p:sp>
      <p:pic>
        <p:nvPicPr>
          <p:cNvPr id="8" name="Picture Placeholder 85" descr="Upward trend with solid fill">
            <a:extLst>
              <a:ext uri="{FF2B5EF4-FFF2-40B4-BE49-F238E27FC236}">
                <a16:creationId xmlns:a16="http://schemas.microsoft.com/office/drawing/2014/main" id="{05A521E6-5FBA-A03D-0F10-9EA75C99E74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12983" y="1199250"/>
            <a:ext cx="726810" cy="726810"/>
          </a:xfrm>
          <a:prstGeom prst="rect">
            <a:avLst/>
          </a:prstGeom>
        </p:spPr>
      </p:pic>
      <p:pic>
        <p:nvPicPr>
          <p:cNvPr id="9" name="Picture Placeholder 83" descr="Clipboard with solid fill">
            <a:extLst>
              <a:ext uri="{FF2B5EF4-FFF2-40B4-BE49-F238E27FC236}">
                <a16:creationId xmlns:a16="http://schemas.microsoft.com/office/drawing/2014/main" id="{7BC68A97-23A6-A305-5515-45379D7337D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39609" y="3645860"/>
            <a:ext cx="726810" cy="726810"/>
          </a:xfrm>
          <a:prstGeom prst="rect">
            <a:avLst/>
          </a:prstGeom>
        </p:spPr>
      </p:pic>
      <p:pic>
        <p:nvPicPr>
          <p:cNvPr id="11" name="Picture Placeholder 83" descr="Head with gears with solid fill">
            <a:extLst>
              <a:ext uri="{FF2B5EF4-FFF2-40B4-BE49-F238E27FC236}">
                <a16:creationId xmlns:a16="http://schemas.microsoft.com/office/drawing/2014/main" id="{D7AC59F4-CA3F-FCC2-27C7-0BCA880872A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68863" y="2452461"/>
            <a:ext cx="712787" cy="712787"/>
          </a:xfrm>
          <a:prstGeom prst="rect">
            <a:avLst/>
          </a:prstGeom>
        </p:spPr>
      </p:pic>
      <p:pic>
        <p:nvPicPr>
          <p:cNvPr id="12" name="Picture Placeholder 83" descr="Graduation cap with solid fill">
            <a:extLst>
              <a:ext uri="{FF2B5EF4-FFF2-40B4-BE49-F238E27FC236}">
                <a16:creationId xmlns:a16="http://schemas.microsoft.com/office/drawing/2014/main" id="{9F5F86EB-AA95-11BB-A839-798C8CC8DABE}"/>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516273" y="4753840"/>
            <a:ext cx="801510" cy="801510"/>
          </a:xfrm>
          <a:prstGeom prst="rect">
            <a:avLst/>
          </a:prstGeom>
        </p:spPr>
      </p:pic>
      <p:sp>
        <p:nvSpPr>
          <p:cNvPr id="16" name="Footer Placeholder 6">
            <a:extLst>
              <a:ext uri="{FF2B5EF4-FFF2-40B4-BE49-F238E27FC236}">
                <a16:creationId xmlns:a16="http://schemas.microsoft.com/office/drawing/2014/main" id="{F0D5A70A-F245-AD0D-1EDD-D8D2C3C321EF}"/>
              </a:ext>
            </a:extLst>
          </p:cNvPr>
          <p:cNvSpPr>
            <a:spLocks noGrp="1"/>
          </p:cNvSpPr>
          <p:nvPr/>
        </p:nvSpPr>
        <p:spPr>
          <a:xfrm>
            <a:off x="568863" y="5435600"/>
            <a:ext cx="11623137" cy="976983"/>
          </a:xfrm>
          <a:prstGeom prst="rect">
            <a:avLst/>
          </a:prstGeom>
          <a:no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900" dirty="0"/>
              <a:t>Source:</a:t>
            </a:r>
          </a:p>
          <a:p>
            <a:pPr algn="l"/>
            <a:r>
              <a:rPr lang="en-US" sz="900" dirty="0"/>
              <a:t>1) Increased Child Nutrition Revenue</a:t>
            </a:r>
            <a:r>
              <a:rPr lang="en-US" sz="900" dirty="0">
                <a:solidFill>
                  <a:schemeClr val="bg1">
                    <a:lumMod val="50000"/>
                  </a:schemeClr>
                </a:solidFill>
              </a:rPr>
              <a:t>: </a:t>
            </a:r>
            <a:r>
              <a:rPr lang="en-US" sz="900" dirty="0">
                <a:solidFill>
                  <a:schemeClr val="bg1">
                    <a:lumMod val="50000"/>
                  </a:schemeClr>
                </a:solidFill>
                <a:hlinkClick r:id="rId11">
                  <a:extLst>
                    <a:ext uri="{A12FA001-AC4F-418D-AE19-62706E023703}">
                      <ahyp:hlinkClr xmlns:ahyp="http://schemas.microsoft.com/office/drawing/2018/hyperlinkcolor" val="tx"/>
                    </a:ext>
                  </a:extLst>
                </a:hlinkClick>
              </a:rPr>
              <a:t>https://bestpractices.nokidhungry.org/sites/default/files/media/Innovative%2520Breakfast%2520Delivery%2520Options.pdf</a:t>
            </a:r>
            <a:r>
              <a:rPr lang="en-US" sz="900" dirty="0">
                <a:solidFill>
                  <a:schemeClr val="bg1">
                    <a:lumMod val="50000"/>
                  </a:schemeClr>
                </a:solidFill>
              </a:rPr>
              <a:t>  </a:t>
            </a:r>
          </a:p>
          <a:p>
            <a:pPr algn="l"/>
            <a:r>
              <a:rPr lang="en-US" sz="900" dirty="0"/>
              <a:t>2) Improved Academic Performance: </a:t>
            </a:r>
            <a:r>
              <a:rPr lang="en-US" sz="900" dirty="0">
                <a:hlinkClick r:id="rId12"/>
              </a:rPr>
              <a:t>https://state.nokidhungry.org/north-carolina/the-many-benefits-of-school-meals/</a:t>
            </a:r>
            <a:r>
              <a:rPr lang="en-US" sz="900" dirty="0"/>
              <a:t>   </a:t>
            </a:r>
          </a:p>
          <a:p>
            <a:pPr algn="l"/>
            <a:r>
              <a:rPr lang="en-US" sz="900" dirty="0"/>
              <a:t>3) Better Attendance: </a:t>
            </a:r>
            <a:r>
              <a:rPr lang="en-US" sz="900" dirty="0">
                <a:hlinkClick r:id="rId12"/>
              </a:rPr>
              <a:t>https://state.nokidhungry.org/north-carolina/the-many-benefits-of-school-meals/</a:t>
            </a:r>
            <a:r>
              <a:rPr lang="en-US" sz="900" dirty="0"/>
              <a:t>   </a:t>
            </a:r>
          </a:p>
          <a:p>
            <a:pPr algn="l"/>
            <a:r>
              <a:rPr lang="en-US" sz="900" dirty="0"/>
              <a:t>4) Increased Graduation Rates: </a:t>
            </a:r>
            <a:r>
              <a:rPr lang="en-US" sz="900" dirty="0">
                <a:hlinkClick r:id="rId13"/>
              </a:rPr>
              <a:t>https://secure.nokidhungry.org/site/SPageNavigator/SOS/Breakfast_2013.html;jsessionid=00000000.app20007a?NONCE_TOKEN=53EA4B05FC9435870C05D731B5539374</a:t>
            </a:r>
            <a:r>
              <a:rPr lang="en-US" sz="900" dirty="0"/>
              <a:t> </a:t>
            </a:r>
          </a:p>
        </p:txBody>
      </p:sp>
    </p:spTree>
    <p:extLst>
      <p:ext uri="{BB962C8B-B14F-4D97-AF65-F5344CB8AC3E}">
        <p14:creationId xmlns:p14="http://schemas.microsoft.com/office/powerpoint/2010/main" val="2900043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9D808-7BDE-CB62-605A-D131C59204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9709D9-30A3-3017-2A3B-2D6931E4CB03}"/>
              </a:ext>
            </a:extLst>
          </p:cNvPr>
          <p:cNvSpPr>
            <a:spLocks noGrp="1"/>
          </p:cNvSpPr>
          <p:nvPr>
            <p:ph type="title"/>
          </p:nvPr>
        </p:nvSpPr>
        <p:spPr>
          <a:xfrm>
            <a:off x="2621280" y="1645459"/>
            <a:ext cx="8006080" cy="2733502"/>
          </a:xfrm>
        </p:spPr>
        <p:txBody>
          <a:bodyPr/>
          <a:lstStyle/>
          <a:p>
            <a:pPr>
              <a:lnSpc>
                <a:spcPct val="100000"/>
              </a:lnSpc>
              <a:spcBef>
                <a:spcPts val="0"/>
              </a:spcBef>
            </a:pPr>
            <a:r>
              <a:rPr lang="en-US" sz="2300" dirty="0">
                <a:solidFill>
                  <a:schemeClr val="tx2"/>
                </a:solidFill>
                <a:latin typeface="Isidora Bold" pitchFamily="2" charset="77"/>
                <a:cs typeface="Gotham Black" pitchFamily="2" charset="0"/>
              </a:rPr>
              <a:t>Breakfast in the Classroom has changed the life of many of our students. Students that are hungry have time to eat before instruction, which helps them focus and have fewer behavioral problems. I will always carry the face of one young student that glows as she shared with me that this was the first </a:t>
            </a:r>
            <a:r>
              <a:rPr lang="en-US" sz="2300" dirty="0">
                <a:latin typeface="Isidora Bold" pitchFamily="2" charset="77"/>
                <a:cs typeface="Gotham Black" pitchFamily="2" charset="0"/>
              </a:rPr>
              <a:t>time she ever had breakfast and she was so happy to come to</a:t>
            </a:r>
            <a:br>
              <a:rPr lang="en-US" sz="2300" dirty="0">
                <a:latin typeface="Isidora Bold" pitchFamily="2" charset="77"/>
                <a:cs typeface="Gotham Black" pitchFamily="2" charset="0"/>
              </a:rPr>
            </a:br>
            <a:r>
              <a:rPr lang="en-US" sz="2300" dirty="0">
                <a:latin typeface="Isidora Bold" pitchFamily="2" charset="77"/>
                <a:cs typeface="Gotham Black" pitchFamily="2" charset="0"/>
              </a:rPr>
              <a:t>school now.</a:t>
            </a:r>
            <a:endParaRPr lang="en-US" sz="2300" dirty="0">
              <a:solidFill>
                <a:schemeClr val="tx2"/>
              </a:solidFill>
              <a:latin typeface="Isidora Bold" pitchFamily="2" charset="77"/>
              <a:cs typeface="Gotham Black" pitchFamily="2" charset="0"/>
            </a:endParaRPr>
          </a:p>
        </p:txBody>
      </p:sp>
      <p:sp>
        <p:nvSpPr>
          <p:cNvPr id="5" name="Text Placeholder 4">
            <a:extLst>
              <a:ext uri="{FF2B5EF4-FFF2-40B4-BE49-F238E27FC236}">
                <a16:creationId xmlns:a16="http://schemas.microsoft.com/office/drawing/2014/main" id="{13504FBC-9120-3934-A076-4FA931BC90AB}"/>
              </a:ext>
            </a:extLst>
          </p:cNvPr>
          <p:cNvSpPr>
            <a:spLocks noGrp="1"/>
          </p:cNvSpPr>
          <p:nvPr>
            <p:ph type="body" sz="quarter" idx="15"/>
          </p:nvPr>
        </p:nvSpPr>
        <p:spPr/>
        <p:txBody>
          <a:bodyPr/>
          <a:lstStyle/>
          <a:p>
            <a:r>
              <a:rPr lang="en-US" dirty="0">
                <a:solidFill>
                  <a:schemeClr val="accent4"/>
                </a:solidFill>
              </a:rPr>
              <a:t>“</a:t>
            </a:r>
          </a:p>
        </p:txBody>
      </p:sp>
      <p:sp>
        <p:nvSpPr>
          <p:cNvPr id="6" name="Content Placeholder 5">
            <a:extLst>
              <a:ext uri="{FF2B5EF4-FFF2-40B4-BE49-F238E27FC236}">
                <a16:creationId xmlns:a16="http://schemas.microsoft.com/office/drawing/2014/main" id="{54522A26-252A-B677-93FB-4AC6E3256946}"/>
              </a:ext>
            </a:extLst>
          </p:cNvPr>
          <p:cNvSpPr>
            <a:spLocks noGrp="1"/>
          </p:cNvSpPr>
          <p:nvPr>
            <p:ph idx="1"/>
          </p:nvPr>
        </p:nvSpPr>
        <p:spPr>
          <a:xfrm>
            <a:off x="2621280" y="4587080"/>
            <a:ext cx="6985166" cy="625461"/>
          </a:xfrm>
        </p:spPr>
        <p:txBody>
          <a:bodyPr/>
          <a:lstStyle/>
          <a:p>
            <a:r>
              <a:rPr lang="en-US" altLang="zh-CN" b="1" dirty="0">
                <a:solidFill>
                  <a:schemeClr val="accent3"/>
                </a:solidFill>
                <a:latin typeface="Isidora Bold" pitchFamily="2" charset="77"/>
              </a:rPr>
              <a:t>Dr. Jeanette Ball, Former Superintendent</a:t>
            </a:r>
          </a:p>
          <a:p>
            <a:r>
              <a:rPr lang="en-US" sz="1600" dirty="0">
                <a:solidFill>
                  <a:schemeClr val="tx2"/>
                </a:solidFill>
              </a:rPr>
              <a:t>Judson ISD • Live Oak, Texas</a:t>
            </a:r>
            <a:endParaRPr lang="en-US" sz="1600" dirty="0">
              <a:solidFill>
                <a:schemeClr val="tx2"/>
              </a:solidFill>
              <a:latin typeface="Isidora" pitchFamily="2" charset="77"/>
            </a:endParaRPr>
          </a:p>
        </p:txBody>
      </p:sp>
      <p:sp>
        <p:nvSpPr>
          <p:cNvPr id="4" name="Text Placeholder 3">
            <a:extLst>
              <a:ext uri="{FF2B5EF4-FFF2-40B4-BE49-F238E27FC236}">
                <a16:creationId xmlns:a16="http://schemas.microsoft.com/office/drawing/2014/main" id="{B7D955AF-9249-F636-23B8-06E0CA7ED291}"/>
              </a:ext>
            </a:extLst>
          </p:cNvPr>
          <p:cNvSpPr>
            <a:spLocks noGrp="1"/>
          </p:cNvSpPr>
          <p:nvPr>
            <p:ph type="body" sz="quarter" idx="14"/>
          </p:nvPr>
        </p:nvSpPr>
        <p:spPr/>
        <p:txBody>
          <a:bodyPr/>
          <a:lstStyle/>
          <a:p>
            <a:r>
              <a:rPr lang="en-US" dirty="0">
                <a:solidFill>
                  <a:schemeClr val="accent4"/>
                </a:solidFill>
              </a:rPr>
              <a:t>”</a:t>
            </a:r>
          </a:p>
        </p:txBody>
      </p:sp>
      <p:sp>
        <p:nvSpPr>
          <p:cNvPr id="8" name="Slide Number Placeholder 7">
            <a:extLst>
              <a:ext uri="{FF2B5EF4-FFF2-40B4-BE49-F238E27FC236}">
                <a16:creationId xmlns:a16="http://schemas.microsoft.com/office/drawing/2014/main" id="{13FDA7AC-4B8B-4311-4B5A-D5FE1F7D98B3}"/>
              </a:ext>
            </a:extLst>
          </p:cNvPr>
          <p:cNvSpPr>
            <a:spLocks noGrp="1"/>
          </p:cNvSpPr>
          <p:nvPr>
            <p:ph type="sldNum" sz="quarter" idx="18"/>
          </p:nvPr>
        </p:nvSpPr>
        <p:spPr>
          <a:xfrm>
            <a:off x="838200" y="6400904"/>
            <a:ext cx="365760" cy="246888"/>
          </a:xfrm>
        </p:spPr>
        <p:txBody>
          <a:bodyPr/>
          <a:lstStyle/>
          <a:p>
            <a:fld id="{8D0AFDD5-844D-364D-8AEC-50CF4D36D55D}" type="slidenum">
              <a:rPr lang="en-US" smtClean="0">
                <a:latin typeface="Isidora" pitchFamily="2" charset="77"/>
              </a:rPr>
              <a:pPr/>
              <a:t>9</a:t>
            </a:fld>
            <a:endParaRPr lang="en-US" dirty="0">
              <a:latin typeface="Isidora" pitchFamily="2" charset="77"/>
            </a:endParaRPr>
          </a:p>
        </p:txBody>
      </p:sp>
      <p:sp>
        <p:nvSpPr>
          <p:cNvPr id="7" name="Footer Placeholder 6">
            <a:extLst>
              <a:ext uri="{FF2B5EF4-FFF2-40B4-BE49-F238E27FC236}">
                <a16:creationId xmlns:a16="http://schemas.microsoft.com/office/drawing/2014/main" id="{1AF8780E-99CF-1CBB-68BC-48B09C513BDB}"/>
              </a:ext>
            </a:extLst>
          </p:cNvPr>
          <p:cNvSpPr>
            <a:spLocks noGrp="1"/>
          </p:cNvSpPr>
          <p:nvPr>
            <p:ph type="ftr" sz="quarter" idx="17"/>
          </p:nvPr>
        </p:nvSpPr>
        <p:spPr>
          <a:xfrm>
            <a:off x="5146933" y="6400904"/>
            <a:ext cx="1898134" cy="246888"/>
          </a:xfrm>
          <a:solidFill>
            <a:schemeClr val="accent3"/>
          </a:solidFill>
        </p:spPr>
        <p:txBody>
          <a:bodyPr/>
          <a:lstStyle/>
          <a:p>
            <a:r>
              <a:rPr lang="en-US" dirty="0">
                <a:latin typeface="Isidora" pitchFamily="2" charset="77"/>
              </a:rPr>
              <a:t>Breakfast in the Classroom</a:t>
            </a:r>
          </a:p>
        </p:txBody>
      </p:sp>
    </p:spTree>
    <p:extLst>
      <p:ext uri="{BB962C8B-B14F-4D97-AF65-F5344CB8AC3E}">
        <p14:creationId xmlns:p14="http://schemas.microsoft.com/office/powerpoint/2010/main" val="307704322"/>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264653"/>
      </a:dk2>
      <a:lt2>
        <a:srgbClr val="FFFFFF"/>
      </a:lt2>
      <a:accent1>
        <a:srgbClr val="E7E6E6"/>
      </a:accent1>
      <a:accent2>
        <a:srgbClr val="F8CE77"/>
      </a:accent2>
      <a:accent3>
        <a:srgbClr val="2CC9C9"/>
      </a:accent3>
      <a:accent4>
        <a:srgbClr val="E5493C"/>
      </a:accent4>
      <a:accent5>
        <a:srgbClr val="FFFFFF"/>
      </a:accent5>
      <a:accent6>
        <a:srgbClr val="1D3645"/>
      </a:accent6>
      <a:hlink>
        <a:srgbClr val="828683"/>
      </a:hlink>
      <a:folHlink>
        <a:srgbClr val="E5493C"/>
      </a:folHlink>
    </a:clrScheme>
    <a:fontScheme name="Custom 28">
      <a:majorFont>
        <a:latin typeface="Century Gothic"/>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ern-Angles_Win32_CP_v10" id="{707DF2F6-B7C4-4516-8376-5DC5FD908109}" vid="{0AB4C37F-EF9B-49F3-A31D-59C53080E25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4" ma:contentTypeDescription="Create a new document." ma:contentTypeScope="" ma:versionID="2d714a3296df14eba7a100bb665443ca">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49549bf45bfbbfb6cffed527380e77e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0612C0-7A0D-4816-8D4F-44899948363B}">
  <ds:schemaRefs>
    <ds:schemaRef ds:uri="http://schemas.microsoft.com/sharepoint/v3/contenttype/forms"/>
  </ds:schemaRefs>
</ds:datastoreItem>
</file>

<file path=customXml/itemProps2.xml><?xml version="1.0" encoding="utf-8"?>
<ds:datastoreItem xmlns:ds="http://schemas.openxmlformats.org/officeDocument/2006/customXml" ds:itemID="{A894E911-F6B6-48CD-8738-CF1ACCB2FAF9}">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C6E12E80-39A1-42E4-9CA9-99C9A2EE0C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0</TotalTime>
  <Words>1399</Words>
  <Application>Microsoft Macintosh PowerPoint</Application>
  <PresentationFormat>Widescreen</PresentationFormat>
  <Paragraphs>212</Paragraphs>
  <Slides>21</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Arial</vt:lpstr>
      <vt:lpstr>Calibri</vt:lpstr>
      <vt:lpstr>Century Gothic</vt:lpstr>
      <vt:lpstr>Gotham Black</vt:lpstr>
      <vt:lpstr>Gotham Ultra</vt:lpstr>
      <vt:lpstr>Isidora</vt:lpstr>
      <vt:lpstr>Isidora Black</vt:lpstr>
      <vt:lpstr>Isidora Bold</vt:lpstr>
      <vt:lpstr>Karla</vt:lpstr>
      <vt:lpstr>Office Theme</vt:lpstr>
      <vt:lpstr>Breakfast in the Classroom</vt:lpstr>
      <vt:lpstr>Presenter Info</vt:lpstr>
      <vt:lpstr>The text on this slide is an optional space for a quote from the presenter.</vt:lpstr>
      <vt:lpstr>Agenda</vt:lpstr>
      <vt:lpstr>Barriers to School Breakfast</vt:lpstr>
      <vt:lpstr>PowerPoint Presentation</vt:lpstr>
      <vt:lpstr>Why Is Breakfast Important?</vt:lpstr>
      <vt:lpstr>PowerPoint Presentation</vt:lpstr>
      <vt:lpstr>Breakfast in the Classroom has changed the life of many of our students. Students that are hungry have time to eat before instruction, which helps them focus and have fewer behavioral problems. I will always carry the face of one young student that glows as she shared with me that this was the first time she ever had breakfast and she was so happy to come to school now.</vt:lpstr>
      <vt:lpstr>PowerPoint Presentation</vt:lpstr>
      <vt:lpstr>PowerPoint Presentation</vt:lpstr>
      <vt:lpstr>Breakfast in the Classroom Equipment</vt:lpstr>
      <vt:lpstr>PowerPoint Presentation</vt:lpstr>
      <vt:lpstr>PowerPoint Presentation</vt:lpstr>
      <vt:lpstr>PowerPoint Presentation</vt:lpstr>
      <vt:lpstr>PowerPoint Presentation</vt:lpstr>
      <vt:lpstr>Counting and Claiming</vt:lpstr>
      <vt:lpstr>PowerPoint Presentation</vt:lpstr>
      <vt:lpstr>PowerPoint Presentation</vt:lpstr>
      <vt:lpstr>PowerPoint Presentation</vt:lpstr>
      <vt:lpstr>How will YOU make sure every child succeeds?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2022-08-22T03:54:29Z</dcterms:created>
  <dcterms:modified xsi:type="dcterms:W3CDTF">2025-07-09T15:19:16Z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