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4"/>
  </p:sldMasterIdLst>
  <p:notesMasterIdLst>
    <p:notesMasterId r:id="rId25"/>
  </p:notesMasterIdLst>
  <p:handoutMasterIdLst>
    <p:handoutMasterId r:id="rId26"/>
  </p:handoutMasterIdLst>
  <p:sldIdLst>
    <p:sldId id="323" r:id="rId5"/>
    <p:sldId id="300" r:id="rId6"/>
    <p:sldId id="324" r:id="rId7"/>
    <p:sldId id="286" r:id="rId8"/>
    <p:sldId id="296" r:id="rId9"/>
    <p:sldId id="310" r:id="rId10"/>
    <p:sldId id="294" r:id="rId11"/>
    <p:sldId id="311" r:id="rId12"/>
    <p:sldId id="312" r:id="rId13"/>
    <p:sldId id="304" r:id="rId14"/>
    <p:sldId id="313" r:id="rId15"/>
    <p:sldId id="314" r:id="rId16"/>
    <p:sldId id="315" r:id="rId17"/>
    <p:sldId id="285" r:id="rId18"/>
    <p:sldId id="316" r:id="rId19"/>
    <p:sldId id="317" r:id="rId20"/>
    <p:sldId id="298" r:id="rId21"/>
    <p:sldId id="318" r:id="rId22"/>
    <p:sldId id="325" r:id="rId23"/>
    <p:sldId id="295"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28" userDrawn="1">
          <p15:clr>
            <a:srgbClr val="A4A3A4"/>
          </p15:clr>
        </p15:guide>
        <p15:guide id="2" pos="6216" userDrawn="1">
          <p15:clr>
            <a:srgbClr val="A4A3A4"/>
          </p15:clr>
        </p15:guide>
        <p15:guide id="3" pos="1440" userDrawn="1">
          <p15:clr>
            <a:srgbClr val="A4A3A4"/>
          </p15:clr>
        </p15:guide>
        <p15:guide id="4" orient="horz" pos="2352" userDrawn="1">
          <p15:clr>
            <a:srgbClr val="A4A3A4"/>
          </p15:clr>
        </p15:guide>
        <p15:guide id="5" orient="horz" pos="936" userDrawn="1">
          <p15:clr>
            <a:srgbClr val="A4A3A4"/>
          </p15:clr>
        </p15:guide>
        <p15:guide id="6" pos="3840" userDrawn="1">
          <p15:clr>
            <a:srgbClr val="A4A3A4"/>
          </p15:clr>
        </p15:guide>
        <p15:guide id="7" orient="horz" pos="3144"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C46A"/>
    <a:srgbClr val="97EFD3"/>
    <a:srgbClr val="F15574"/>
    <a:srgbClr val="F4EBE8"/>
    <a:srgbClr val="ECC4BF"/>
    <a:srgbClr val="C9ABA7"/>
    <a:srgbClr val="28282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318"/>
    <p:restoredTop sz="90428" autoAdjust="0"/>
  </p:normalViewPr>
  <p:slideViewPr>
    <p:cSldViewPr snapToGrid="0" snapToObjects="1" showGuides="1">
      <p:cViewPr varScale="1">
        <p:scale>
          <a:sx n="125" d="100"/>
          <a:sy n="125" d="100"/>
        </p:scale>
        <p:origin x="2296" y="176"/>
      </p:cViewPr>
      <p:guideLst>
        <p:guide orient="horz" pos="528"/>
        <p:guide pos="6216"/>
        <p:guide pos="1440"/>
        <p:guide orient="horz" pos="2352"/>
        <p:guide orient="horz" pos="936"/>
        <p:guide pos="3840"/>
        <p:guide orient="horz" pos="3144"/>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105" d="100"/>
          <a:sy n="105" d="100"/>
        </p:scale>
        <p:origin x="5424" y="19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D8E3834-1134-ECBC-6C44-D90E87D4964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C72D365D-C034-4400-2D1F-9D87045AC11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2B98BB8-DF7A-204E-9134-1D7F6CF356EC}" type="datetimeFigureOut">
              <a:rPr lang="en-US" smtClean="0"/>
              <a:t>7/9/25</a:t>
            </a:fld>
            <a:endParaRPr lang="en-US"/>
          </a:p>
        </p:txBody>
      </p:sp>
      <p:sp>
        <p:nvSpPr>
          <p:cNvPr id="4" name="Footer Placeholder 3">
            <a:extLst>
              <a:ext uri="{FF2B5EF4-FFF2-40B4-BE49-F238E27FC236}">
                <a16:creationId xmlns:a16="http://schemas.microsoft.com/office/drawing/2014/main" id="{24E2E89D-53BF-DEB3-F99B-67528C41E50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22E46E68-66AF-A6EE-89D5-10F30053554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5B030DC-4D61-DF45-A6A2-9A910C065561}" type="slidenum">
              <a:rPr lang="en-US" smtClean="0"/>
              <a:t>‹#›</a:t>
            </a:fld>
            <a:endParaRPr lang="en-US"/>
          </a:p>
        </p:txBody>
      </p:sp>
    </p:spTree>
    <p:extLst>
      <p:ext uri="{BB962C8B-B14F-4D97-AF65-F5344CB8AC3E}">
        <p14:creationId xmlns:p14="http://schemas.microsoft.com/office/powerpoint/2010/main" val="8022933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38102F-BFA3-4357-9FA0-3A064E6F1B5A}" type="datetimeFigureOut">
              <a:rPr lang="en-US" smtClean="0"/>
              <a:t>7/9/25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80D3DFC-11A7-4DDF-8AEE-A5ACE051EBF3}" type="slidenum">
              <a:rPr lang="en-US" smtClean="0"/>
              <a:t>‹#›</a:t>
            </a:fld>
            <a:endParaRPr lang="en-US" dirty="0"/>
          </a:p>
        </p:txBody>
      </p:sp>
    </p:spTree>
    <p:extLst>
      <p:ext uri="{BB962C8B-B14F-4D97-AF65-F5344CB8AC3E}">
        <p14:creationId xmlns:p14="http://schemas.microsoft.com/office/powerpoint/2010/main" val="24030090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To update image: Right-click on the image and select “Change Picture”</a:t>
            </a:r>
          </a:p>
        </p:txBody>
      </p:sp>
      <p:sp>
        <p:nvSpPr>
          <p:cNvPr id="4" name="Slide Number Placeholder 3"/>
          <p:cNvSpPr>
            <a:spLocks noGrp="1"/>
          </p:cNvSpPr>
          <p:nvPr>
            <p:ph type="sldNum" sz="quarter" idx="5"/>
          </p:nvPr>
        </p:nvSpPr>
        <p:spPr/>
        <p:txBody>
          <a:bodyPr/>
          <a:lstStyle/>
          <a:p>
            <a:fld id="{980D3DFC-11A7-4DDF-8AEE-A5ACE051EBF3}" type="slidenum">
              <a:rPr lang="en-US" smtClean="0"/>
              <a:t>1</a:t>
            </a:fld>
            <a:endParaRPr lang="en-US" dirty="0"/>
          </a:p>
        </p:txBody>
      </p:sp>
    </p:spTree>
    <p:extLst>
      <p:ext uri="{BB962C8B-B14F-4D97-AF65-F5344CB8AC3E}">
        <p14:creationId xmlns:p14="http://schemas.microsoft.com/office/powerpoint/2010/main" val="4041138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850241-DBD2-ACFB-26D3-6A89D9E3E4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E79E0CA-AA0A-8D01-F266-0072D732188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BFC0258-3F1D-72D4-4C0F-83E2D141B5A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cs typeface="Arial"/>
              </a:rPr>
              <a:t>To update icons: </a:t>
            </a:r>
            <a:r>
              <a:rPr lang="en-US" i="1" dirty="0"/>
              <a:t>Right-click on icons and select “Change Graphic”</a:t>
            </a:r>
          </a:p>
          <a:p>
            <a:r>
              <a:rPr lang="en-US" i="0" dirty="0">
                <a:ea typeface="Calibri" panose="020F0502020204030204"/>
                <a:cs typeface="Calibri" panose="020F0502020204030204"/>
              </a:rPr>
              <a:t>Enter a brief description of what each person/group will do depending on your operation</a:t>
            </a:r>
            <a:endParaRPr lang="en-US" i="0" dirty="0"/>
          </a:p>
        </p:txBody>
      </p:sp>
      <p:sp>
        <p:nvSpPr>
          <p:cNvPr id="4" name="Slide Number Placeholder 3">
            <a:extLst>
              <a:ext uri="{FF2B5EF4-FFF2-40B4-BE49-F238E27FC236}">
                <a16:creationId xmlns:a16="http://schemas.microsoft.com/office/drawing/2014/main" id="{F95C75F6-D3BB-7261-8398-533615B5F7B4}"/>
              </a:ext>
            </a:extLst>
          </p:cNvPr>
          <p:cNvSpPr>
            <a:spLocks noGrp="1"/>
          </p:cNvSpPr>
          <p:nvPr>
            <p:ph type="sldNum" sz="quarter" idx="5"/>
          </p:nvPr>
        </p:nvSpPr>
        <p:spPr/>
        <p:txBody>
          <a:bodyPr/>
          <a:lstStyle/>
          <a:p>
            <a:fld id="{980D3DFC-11A7-4DDF-8AEE-A5ACE051EBF3}" type="slidenum">
              <a:rPr lang="en-US" smtClean="0"/>
              <a:t>11</a:t>
            </a:fld>
            <a:endParaRPr lang="en-US" dirty="0"/>
          </a:p>
        </p:txBody>
      </p:sp>
    </p:spTree>
    <p:extLst>
      <p:ext uri="{BB962C8B-B14F-4D97-AF65-F5344CB8AC3E}">
        <p14:creationId xmlns:p14="http://schemas.microsoft.com/office/powerpoint/2010/main" val="28271829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130A3C-17EC-62C0-A413-4FAB2E2DE2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A69E9A-FA6D-2B51-0906-DF5087765B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1CBF01C-B033-BB0A-22F0-0F639199201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To update image: Right-click on the image and select “Change Picture”</a:t>
            </a:r>
          </a:p>
          <a:p>
            <a:r>
              <a:rPr lang="en-US" sz="1200" i="0" dirty="0"/>
              <a:t>List equipment each school will receive and quantities</a:t>
            </a:r>
            <a:endParaRPr lang="en-US" i="0" dirty="0"/>
          </a:p>
          <a:p>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p:txBody>
      </p:sp>
      <p:sp>
        <p:nvSpPr>
          <p:cNvPr id="4" name="Slide Number Placeholder 3">
            <a:extLst>
              <a:ext uri="{FF2B5EF4-FFF2-40B4-BE49-F238E27FC236}">
                <a16:creationId xmlns:a16="http://schemas.microsoft.com/office/drawing/2014/main" id="{96029BC9-7078-292C-D115-F5155B0FE02E}"/>
              </a:ext>
            </a:extLst>
          </p:cNvPr>
          <p:cNvSpPr>
            <a:spLocks noGrp="1"/>
          </p:cNvSpPr>
          <p:nvPr>
            <p:ph type="sldNum" sz="quarter" idx="5"/>
          </p:nvPr>
        </p:nvSpPr>
        <p:spPr/>
        <p:txBody>
          <a:bodyPr/>
          <a:lstStyle/>
          <a:p>
            <a:fld id="{980D3DFC-11A7-4DDF-8AEE-A5ACE051EBF3}" type="slidenum">
              <a:rPr lang="en-US" smtClean="0"/>
              <a:t>12</a:t>
            </a:fld>
            <a:endParaRPr lang="en-US" dirty="0"/>
          </a:p>
        </p:txBody>
      </p:sp>
    </p:spTree>
    <p:extLst>
      <p:ext uri="{BB962C8B-B14F-4D97-AF65-F5344CB8AC3E}">
        <p14:creationId xmlns:p14="http://schemas.microsoft.com/office/powerpoint/2010/main" val="37175779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0CC2F5-7579-DE6A-464B-BE8E57EEB04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07A51D-7E71-5261-C26B-030E05373C2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2952CA-FE20-9F79-D599-92E2F7BE6CF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To update image: Right-click on the image and select “Change Picture”</a:t>
            </a:r>
          </a:p>
        </p:txBody>
      </p:sp>
      <p:sp>
        <p:nvSpPr>
          <p:cNvPr id="4" name="Slide Number Placeholder 3">
            <a:extLst>
              <a:ext uri="{FF2B5EF4-FFF2-40B4-BE49-F238E27FC236}">
                <a16:creationId xmlns:a16="http://schemas.microsoft.com/office/drawing/2014/main" id="{37BDF393-71C1-E211-25BF-B1BAC0BDA06F}"/>
              </a:ext>
            </a:extLst>
          </p:cNvPr>
          <p:cNvSpPr>
            <a:spLocks noGrp="1"/>
          </p:cNvSpPr>
          <p:nvPr>
            <p:ph type="sldNum" sz="quarter" idx="5"/>
          </p:nvPr>
        </p:nvSpPr>
        <p:spPr/>
        <p:txBody>
          <a:bodyPr/>
          <a:lstStyle/>
          <a:p>
            <a:fld id="{980D3DFC-11A7-4DDF-8AEE-A5ACE051EBF3}" type="slidenum">
              <a:rPr lang="en-US" smtClean="0"/>
              <a:t>13</a:t>
            </a:fld>
            <a:endParaRPr lang="en-US" dirty="0"/>
          </a:p>
        </p:txBody>
      </p:sp>
    </p:spTree>
    <p:extLst>
      <p:ext uri="{BB962C8B-B14F-4D97-AF65-F5344CB8AC3E}">
        <p14:creationId xmlns:p14="http://schemas.microsoft.com/office/powerpoint/2010/main" val="38797398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To update image: Right-click on the image and select “Change Picture”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Outline steps for prepping for BIC the day before service and/or day of service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p:txBody>
      </p:sp>
      <p:sp>
        <p:nvSpPr>
          <p:cNvPr id="4" name="Slide Number Placeholder 3"/>
          <p:cNvSpPr>
            <a:spLocks noGrp="1"/>
          </p:cNvSpPr>
          <p:nvPr>
            <p:ph type="sldNum" sz="quarter" idx="5"/>
          </p:nvPr>
        </p:nvSpPr>
        <p:spPr/>
        <p:txBody>
          <a:bodyPr/>
          <a:lstStyle/>
          <a:p>
            <a:fld id="{980D3DFC-11A7-4DDF-8AEE-A5ACE051EBF3}" type="slidenum">
              <a:rPr lang="en-US" smtClean="0"/>
              <a:t>14</a:t>
            </a:fld>
            <a:endParaRPr lang="en-US" dirty="0"/>
          </a:p>
        </p:txBody>
      </p:sp>
    </p:spTree>
    <p:extLst>
      <p:ext uri="{BB962C8B-B14F-4D97-AF65-F5344CB8AC3E}">
        <p14:creationId xmlns:p14="http://schemas.microsoft.com/office/powerpoint/2010/main" val="29199465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D11E8F-A348-1D78-7B2F-0AAD8E89D9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3DC5A1-8A52-A819-4EF7-8FB3058F9D5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56E0E5-626F-7013-9C94-EBF68A25FF5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To update image: Right-click on the image and select “Change Picture”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a:t>Insert instructions for loading hot cold/bags</a:t>
            </a:r>
            <a:endParaRPr lang="en-US" sz="1200" i="0"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a:t>Include any instructions for labeling and temping food</a:t>
            </a:r>
            <a:endParaRPr lang="en-US" sz="1200" i="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p:txBody>
      </p:sp>
      <p:sp>
        <p:nvSpPr>
          <p:cNvPr id="4" name="Slide Number Placeholder 3">
            <a:extLst>
              <a:ext uri="{FF2B5EF4-FFF2-40B4-BE49-F238E27FC236}">
                <a16:creationId xmlns:a16="http://schemas.microsoft.com/office/drawing/2014/main" id="{D5391F2D-519F-C9C5-865D-44DBD95E8627}"/>
              </a:ext>
            </a:extLst>
          </p:cNvPr>
          <p:cNvSpPr>
            <a:spLocks noGrp="1"/>
          </p:cNvSpPr>
          <p:nvPr>
            <p:ph type="sldNum" sz="quarter" idx="5"/>
          </p:nvPr>
        </p:nvSpPr>
        <p:spPr/>
        <p:txBody>
          <a:bodyPr/>
          <a:lstStyle/>
          <a:p>
            <a:fld id="{980D3DFC-11A7-4DDF-8AEE-A5ACE051EBF3}" type="slidenum">
              <a:rPr lang="en-US" smtClean="0"/>
              <a:t>15</a:t>
            </a:fld>
            <a:endParaRPr lang="en-US" dirty="0"/>
          </a:p>
        </p:txBody>
      </p:sp>
    </p:spTree>
    <p:extLst>
      <p:ext uri="{BB962C8B-B14F-4D97-AF65-F5344CB8AC3E}">
        <p14:creationId xmlns:p14="http://schemas.microsoft.com/office/powerpoint/2010/main" val="37630497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0E362C-1B62-F571-EA7B-B24F5E7BF71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CAD717-F6B0-6E20-A93F-C27B263587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7B3A07D-0057-3374-FC77-7F8F3CF1AC9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To update image: Right-click on the image and select “Change Picture”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a:t>Provide instructions for who will take bags to each classroom</a:t>
            </a:r>
          </a:p>
        </p:txBody>
      </p:sp>
      <p:sp>
        <p:nvSpPr>
          <p:cNvPr id="4" name="Slide Number Placeholder 3">
            <a:extLst>
              <a:ext uri="{FF2B5EF4-FFF2-40B4-BE49-F238E27FC236}">
                <a16:creationId xmlns:a16="http://schemas.microsoft.com/office/drawing/2014/main" id="{9F3CEE8E-E1BE-3085-93FA-55E5A016F37C}"/>
              </a:ext>
            </a:extLst>
          </p:cNvPr>
          <p:cNvSpPr>
            <a:spLocks noGrp="1"/>
          </p:cNvSpPr>
          <p:nvPr>
            <p:ph type="sldNum" sz="quarter" idx="5"/>
          </p:nvPr>
        </p:nvSpPr>
        <p:spPr/>
        <p:txBody>
          <a:bodyPr/>
          <a:lstStyle/>
          <a:p>
            <a:fld id="{980D3DFC-11A7-4DDF-8AEE-A5ACE051EBF3}" type="slidenum">
              <a:rPr lang="en-US" smtClean="0"/>
              <a:t>16</a:t>
            </a:fld>
            <a:endParaRPr lang="en-US" dirty="0"/>
          </a:p>
        </p:txBody>
      </p:sp>
    </p:spTree>
    <p:extLst>
      <p:ext uri="{BB962C8B-B14F-4D97-AF65-F5344CB8AC3E}">
        <p14:creationId xmlns:p14="http://schemas.microsoft.com/office/powerpoint/2010/main" val="8302636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B71CDD-1BD2-8242-1E4B-AEAE665F92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0EEEA6-D377-B257-6930-55BD80008BB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58CEE6-3D99-0EC9-4E86-0416FBE40B8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To update image: Right-click on the image and select “Change Picture”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2"/>
                </a:solidFill>
                <a:latin typeface="Isidora" pitchFamily="2" charset="77"/>
              </a:rPr>
              <a:t>Provide steps for counting and claiming based on your program</a:t>
            </a:r>
          </a:p>
        </p:txBody>
      </p:sp>
      <p:sp>
        <p:nvSpPr>
          <p:cNvPr id="4" name="Slide Number Placeholder 3">
            <a:extLst>
              <a:ext uri="{FF2B5EF4-FFF2-40B4-BE49-F238E27FC236}">
                <a16:creationId xmlns:a16="http://schemas.microsoft.com/office/drawing/2014/main" id="{7B5110A9-CD40-87B7-4B5F-5B0B2EFD0EBE}"/>
              </a:ext>
            </a:extLst>
          </p:cNvPr>
          <p:cNvSpPr>
            <a:spLocks noGrp="1"/>
          </p:cNvSpPr>
          <p:nvPr>
            <p:ph type="sldNum" sz="quarter" idx="5"/>
          </p:nvPr>
        </p:nvSpPr>
        <p:spPr/>
        <p:txBody>
          <a:bodyPr/>
          <a:lstStyle/>
          <a:p>
            <a:fld id="{980D3DFC-11A7-4DDF-8AEE-A5ACE051EBF3}" type="slidenum">
              <a:rPr lang="en-US" smtClean="0"/>
              <a:t>17</a:t>
            </a:fld>
            <a:endParaRPr lang="en-US" dirty="0"/>
          </a:p>
        </p:txBody>
      </p:sp>
    </p:spTree>
    <p:extLst>
      <p:ext uri="{BB962C8B-B14F-4D97-AF65-F5344CB8AC3E}">
        <p14:creationId xmlns:p14="http://schemas.microsoft.com/office/powerpoint/2010/main" val="24083654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FA0BDF-19EF-2B63-ACF8-59ABC0646C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1B3CC2-2354-EB2A-BF06-5E18754AE77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D804F99-B332-317E-82E5-C7437069722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To update image: Right-click on the image and select “Change Picture”</a:t>
            </a:r>
          </a:p>
        </p:txBody>
      </p:sp>
      <p:sp>
        <p:nvSpPr>
          <p:cNvPr id="4" name="Slide Number Placeholder 3">
            <a:extLst>
              <a:ext uri="{FF2B5EF4-FFF2-40B4-BE49-F238E27FC236}">
                <a16:creationId xmlns:a16="http://schemas.microsoft.com/office/drawing/2014/main" id="{89AE5445-5966-E2B5-5FA7-EE5479E84011}"/>
              </a:ext>
            </a:extLst>
          </p:cNvPr>
          <p:cNvSpPr>
            <a:spLocks noGrp="1"/>
          </p:cNvSpPr>
          <p:nvPr>
            <p:ph type="sldNum" sz="quarter" idx="5"/>
          </p:nvPr>
        </p:nvSpPr>
        <p:spPr/>
        <p:txBody>
          <a:bodyPr/>
          <a:lstStyle/>
          <a:p>
            <a:fld id="{980D3DFC-11A7-4DDF-8AEE-A5ACE051EBF3}" type="slidenum">
              <a:rPr lang="en-US" smtClean="0"/>
              <a:t>18</a:t>
            </a:fld>
            <a:endParaRPr lang="en-US" dirty="0"/>
          </a:p>
        </p:txBody>
      </p:sp>
    </p:spTree>
    <p:extLst>
      <p:ext uri="{BB962C8B-B14F-4D97-AF65-F5344CB8AC3E}">
        <p14:creationId xmlns:p14="http://schemas.microsoft.com/office/powerpoint/2010/main" val="32929351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2AB9-3AD0-BFDD-5F06-7175E25711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0D2978-B678-B0E6-FE52-CC43DFEE06A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6BF0A9-0C1D-998A-8F5F-73E5D1C33C72}"/>
              </a:ext>
            </a:extLst>
          </p:cNvPr>
          <p:cNvSpPr>
            <a:spLocks noGrp="1"/>
          </p:cNvSpPr>
          <p:nvPr>
            <p:ph type="body" idx="1"/>
          </p:nvPr>
        </p:nvSpPr>
        <p:spPr/>
        <p:txBody>
          <a:bodyPr/>
          <a:lstStyle/>
          <a:p>
            <a:r>
              <a:rPr lang="en-US" i="0" dirty="0">
                <a:cs typeface="Arial"/>
              </a:rPr>
              <a:t>Explain what marketing/signage will be used and where</a:t>
            </a:r>
            <a:endParaRPr lang="en-US" i="0" dirty="0"/>
          </a:p>
        </p:txBody>
      </p:sp>
      <p:sp>
        <p:nvSpPr>
          <p:cNvPr id="4" name="Slide Number Placeholder 3">
            <a:extLst>
              <a:ext uri="{FF2B5EF4-FFF2-40B4-BE49-F238E27FC236}">
                <a16:creationId xmlns:a16="http://schemas.microsoft.com/office/drawing/2014/main" id="{3DAA52F1-6DA0-E496-B5A1-A1EE766F0C94}"/>
              </a:ext>
            </a:extLst>
          </p:cNvPr>
          <p:cNvSpPr>
            <a:spLocks noGrp="1"/>
          </p:cNvSpPr>
          <p:nvPr>
            <p:ph type="sldNum" sz="quarter" idx="5"/>
          </p:nvPr>
        </p:nvSpPr>
        <p:spPr/>
        <p:txBody>
          <a:bodyPr/>
          <a:lstStyle/>
          <a:p>
            <a:fld id="{980D3DFC-11A7-4DDF-8AEE-A5ACE051EBF3}" type="slidenum">
              <a:rPr lang="en-US" smtClean="0"/>
              <a:t>19</a:t>
            </a:fld>
            <a:endParaRPr lang="en-US" dirty="0"/>
          </a:p>
        </p:txBody>
      </p:sp>
    </p:spTree>
    <p:extLst>
      <p:ext uri="{BB962C8B-B14F-4D97-AF65-F5344CB8AC3E}">
        <p14:creationId xmlns:p14="http://schemas.microsoft.com/office/powerpoint/2010/main" val="31986336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To update image: Right-click on the image and select “Change Picture”</a:t>
            </a:r>
          </a:p>
        </p:txBody>
      </p:sp>
      <p:sp>
        <p:nvSpPr>
          <p:cNvPr id="4" name="Slide Number Placeholder 3"/>
          <p:cNvSpPr>
            <a:spLocks noGrp="1"/>
          </p:cNvSpPr>
          <p:nvPr>
            <p:ph type="sldNum" sz="quarter" idx="5"/>
          </p:nvPr>
        </p:nvSpPr>
        <p:spPr/>
        <p:txBody>
          <a:bodyPr/>
          <a:lstStyle/>
          <a:p>
            <a:fld id="{980D3DFC-11A7-4DDF-8AEE-A5ACE051EBF3}" type="slidenum">
              <a:rPr lang="en-US" smtClean="0"/>
              <a:t>20</a:t>
            </a:fld>
            <a:endParaRPr lang="en-US" dirty="0"/>
          </a:p>
        </p:txBody>
      </p:sp>
    </p:spTree>
    <p:extLst>
      <p:ext uri="{BB962C8B-B14F-4D97-AF65-F5344CB8AC3E}">
        <p14:creationId xmlns:p14="http://schemas.microsoft.com/office/powerpoint/2010/main" val="34392376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27C95A-65F9-F7AE-DC3C-50E3C90E5EC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F387E2-CC9F-B58C-42B0-40B8FC28459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57DEFE0-84AE-EE81-3528-A0194499752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To update image: Right-click on the image and select “Change Picture”</a:t>
            </a:r>
          </a:p>
        </p:txBody>
      </p:sp>
      <p:sp>
        <p:nvSpPr>
          <p:cNvPr id="4" name="Slide Number Placeholder 3">
            <a:extLst>
              <a:ext uri="{FF2B5EF4-FFF2-40B4-BE49-F238E27FC236}">
                <a16:creationId xmlns:a16="http://schemas.microsoft.com/office/drawing/2014/main" id="{C8D3355A-1489-6D88-EFF4-03B8FD757139}"/>
              </a:ext>
            </a:extLst>
          </p:cNvPr>
          <p:cNvSpPr>
            <a:spLocks noGrp="1"/>
          </p:cNvSpPr>
          <p:nvPr>
            <p:ph type="sldNum" sz="quarter" idx="5"/>
          </p:nvPr>
        </p:nvSpPr>
        <p:spPr/>
        <p:txBody>
          <a:bodyPr/>
          <a:lstStyle/>
          <a:p>
            <a:fld id="{980D3DFC-11A7-4DDF-8AEE-A5ACE051EBF3}" type="slidenum">
              <a:rPr lang="en-US" smtClean="0"/>
              <a:t>2</a:t>
            </a:fld>
            <a:endParaRPr lang="en-US" dirty="0"/>
          </a:p>
        </p:txBody>
      </p:sp>
    </p:spTree>
    <p:extLst>
      <p:ext uri="{BB962C8B-B14F-4D97-AF65-F5344CB8AC3E}">
        <p14:creationId xmlns:p14="http://schemas.microsoft.com/office/powerpoint/2010/main" val="10939401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FC87CF-701D-87CA-1FAD-40E8F718410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CC95E7-AFE1-E9C2-B852-CB068CCA028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38F1BD-EBA5-6353-1E55-5C39788F03E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To update image: Right-click on the image and select “Change Picture”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Introduction for schools</a:t>
            </a:r>
          </a:p>
        </p:txBody>
      </p:sp>
      <p:sp>
        <p:nvSpPr>
          <p:cNvPr id="4" name="Slide Number Placeholder 3">
            <a:extLst>
              <a:ext uri="{FF2B5EF4-FFF2-40B4-BE49-F238E27FC236}">
                <a16:creationId xmlns:a16="http://schemas.microsoft.com/office/drawing/2014/main" id="{CE158DB4-BE67-7641-4F63-10B2BC2A879A}"/>
              </a:ext>
            </a:extLst>
          </p:cNvPr>
          <p:cNvSpPr>
            <a:spLocks noGrp="1"/>
          </p:cNvSpPr>
          <p:nvPr>
            <p:ph type="sldNum" sz="quarter" idx="5"/>
          </p:nvPr>
        </p:nvSpPr>
        <p:spPr/>
        <p:txBody>
          <a:bodyPr/>
          <a:lstStyle/>
          <a:p>
            <a:fld id="{980D3DFC-11A7-4DDF-8AEE-A5ACE051EBF3}" type="slidenum">
              <a:rPr lang="en-US" smtClean="0"/>
              <a:t>3</a:t>
            </a:fld>
            <a:endParaRPr lang="en-US" dirty="0"/>
          </a:p>
        </p:txBody>
      </p:sp>
    </p:spTree>
    <p:extLst>
      <p:ext uri="{BB962C8B-B14F-4D97-AF65-F5344CB8AC3E}">
        <p14:creationId xmlns:p14="http://schemas.microsoft.com/office/powerpoint/2010/main" val="17490716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To update images and icons: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Right-click on the image and select “Change Picture”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Right-click on icons and select “Change Graphic”</a:t>
            </a:r>
            <a:endParaRPr lang="en-US" dirty="0"/>
          </a:p>
        </p:txBody>
      </p:sp>
      <p:sp>
        <p:nvSpPr>
          <p:cNvPr id="4" name="Slide Number Placeholder 3"/>
          <p:cNvSpPr>
            <a:spLocks noGrp="1"/>
          </p:cNvSpPr>
          <p:nvPr>
            <p:ph type="sldNum" sz="quarter" idx="5"/>
          </p:nvPr>
        </p:nvSpPr>
        <p:spPr/>
        <p:txBody>
          <a:bodyPr/>
          <a:lstStyle/>
          <a:p>
            <a:fld id="{980D3DFC-11A7-4DDF-8AEE-A5ACE051EBF3}" type="slidenum">
              <a:rPr lang="en-US" smtClean="0"/>
              <a:t>5</a:t>
            </a:fld>
            <a:endParaRPr lang="en-US" dirty="0"/>
          </a:p>
        </p:txBody>
      </p:sp>
    </p:spTree>
    <p:extLst>
      <p:ext uri="{BB962C8B-B14F-4D97-AF65-F5344CB8AC3E}">
        <p14:creationId xmlns:p14="http://schemas.microsoft.com/office/powerpoint/2010/main" val="24351089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2AB9-3AD0-BFDD-5F06-7175E25711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0D2978-B678-B0E6-FE52-CC43DFEE06A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6BF0A9-0C1D-998A-8F5F-73E5D1C33C72}"/>
              </a:ext>
            </a:extLst>
          </p:cNvPr>
          <p:cNvSpPr>
            <a:spLocks noGrp="1"/>
          </p:cNvSpPr>
          <p:nvPr>
            <p:ph type="body" idx="1"/>
          </p:nvPr>
        </p:nvSpPr>
        <p:spPr/>
        <p:txBody>
          <a:bodyPr/>
          <a:lstStyle/>
          <a:p>
            <a:endParaRPr lang="en-US" i="0" dirty="0"/>
          </a:p>
        </p:txBody>
      </p:sp>
      <p:sp>
        <p:nvSpPr>
          <p:cNvPr id="4" name="Slide Number Placeholder 3">
            <a:extLst>
              <a:ext uri="{FF2B5EF4-FFF2-40B4-BE49-F238E27FC236}">
                <a16:creationId xmlns:a16="http://schemas.microsoft.com/office/drawing/2014/main" id="{3DAA52F1-6DA0-E496-B5A1-A1EE766F0C94}"/>
              </a:ext>
            </a:extLst>
          </p:cNvPr>
          <p:cNvSpPr>
            <a:spLocks noGrp="1"/>
          </p:cNvSpPr>
          <p:nvPr>
            <p:ph type="sldNum" sz="quarter" idx="5"/>
          </p:nvPr>
        </p:nvSpPr>
        <p:spPr/>
        <p:txBody>
          <a:bodyPr/>
          <a:lstStyle/>
          <a:p>
            <a:fld id="{980D3DFC-11A7-4DDF-8AEE-A5ACE051EBF3}" type="slidenum">
              <a:rPr lang="en-US" smtClean="0"/>
              <a:t>6</a:t>
            </a:fld>
            <a:endParaRPr lang="en-US" dirty="0"/>
          </a:p>
        </p:txBody>
      </p:sp>
    </p:spTree>
    <p:extLst>
      <p:ext uri="{BB962C8B-B14F-4D97-AF65-F5344CB8AC3E}">
        <p14:creationId xmlns:p14="http://schemas.microsoft.com/office/powerpoint/2010/main" val="31986336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To update image: Right-click on the image and select “Change Picture”</a:t>
            </a:r>
          </a:p>
        </p:txBody>
      </p:sp>
      <p:sp>
        <p:nvSpPr>
          <p:cNvPr id="4" name="Slide Number Placeholder 3"/>
          <p:cNvSpPr>
            <a:spLocks noGrp="1"/>
          </p:cNvSpPr>
          <p:nvPr>
            <p:ph type="sldNum" sz="quarter" idx="5"/>
          </p:nvPr>
        </p:nvSpPr>
        <p:spPr/>
        <p:txBody>
          <a:bodyPr/>
          <a:lstStyle/>
          <a:p>
            <a:fld id="{980D3DFC-11A7-4DDF-8AEE-A5ACE051EBF3}" type="slidenum">
              <a:rPr lang="en-US" smtClean="0"/>
              <a:t>7</a:t>
            </a:fld>
            <a:endParaRPr lang="en-US" dirty="0"/>
          </a:p>
        </p:txBody>
      </p:sp>
    </p:spTree>
    <p:extLst>
      <p:ext uri="{BB962C8B-B14F-4D97-AF65-F5344CB8AC3E}">
        <p14:creationId xmlns:p14="http://schemas.microsoft.com/office/powerpoint/2010/main" val="12974618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A2AB9-3AD0-BFDD-5F06-7175E25711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0D2978-B678-B0E6-FE52-CC43DFEE06A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6BF0A9-0C1D-998A-8F5F-73E5D1C33C7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cs typeface="Arial"/>
              </a:rPr>
              <a:t>To update icons: </a:t>
            </a:r>
            <a:r>
              <a:rPr lang="en-US" i="1" dirty="0"/>
              <a:t>Right-click on icons and select “Change Graphic”</a:t>
            </a:r>
          </a:p>
          <a:p>
            <a:endParaRPr lang="en-US" i="0" dirty="0"/>
          </a:p>
        </p:txBody>
      </p:sp>
      <p:sp>
        <p:nvSpPr>
          <p:cNvPr id="4" name="Slide Number Placeholder 3">
            <a:extLst>
              <a:ext uri="{FF2B5EF4-FFF2-40B4-BE49-F238E27FC236}">
                <a16:creationId xmlns:a16="http://schemas.microsoft.com/office/drawing/2014/main" id="{3DAA52F1-6DA0-E496-B5A1-A1EE766F0C94}"/>
              </a:ext>
            </a:extLst>
          </p:cNvPr>
          <p:cNvSpPr>
            <a:spLocks noGrp="1"/>
          </p:cNvSpPr>
          <p:nvPr>
            <p:ph type="sldNum" sz="quarter" idx="5"/>
          </p:nvPr>
        </p:nvSpPr>
        <p:spPr/>
        <p:txBody>
          <a:bodyPr/>
          <a:lstStyle/>
          <a:p>
            <a:fld id="{980D3DFC-11A7-4DDF-8AEE-A5ACE051EBF3}" type="slidenum">
              <a:rPr lang="en-US" smtClean="0"/>
              <a:t>8</a:t>
            </a:fld>
            <a:endParaRPr lang="en-US" dirty="0"/>
          </a:p>
        </p:txBody>
      </p:sp>
    </p:spTree>
    <p:extLst>
      <p:ext uri="{BB962C8B-B14F-4D97-AF65-F5344CB8AC3E}">
        <p14:creationId xmlns:p14="http://schemas.microsoft.com/office/powerpoint/2010/main" val="31986336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C4F4E5-DD27-34E6-8904-4D2F1F8F2A8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9AE9764-B268-9F40-BCFA-2C5364DC06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78B6419-BD36-BC1A-D814-AF34E23448F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3FCD6B4-7115-2DC7-916A-1BDA6041DA64}"/>
              </a:ext>
            </a:extLst>
          </p:cNvPr>
          <p:cNvSpPr>
            <a:spLocks noGrp="1"/>
          </p:cNvSpPr>
          <p:nvPr>
            <p:ph type="sldNum" sz="quarter" idx="5"/>
          </p:nvPr>
        </p:nvSpPr>
        <p:spPr/>
        <p:txBody>
          <a:bodyPr/>
          <a:lstStyle/>
          <a:p>
            <a:fld id="{980D3DFC-11A7-4DDF-8AEE-A5ACE051EBF3}" type="slidenum">
              <a:rPr lang="en-US" smtClean="0"/>
              <a:t>9</a:t>
            </a:fld>
            <a:endParaRPr lang="en-US" dirty="0"/>
          </a:p>
        </p:txBody>
      </p:sp>
    </p:spTree>
    <p:extLst>
      <p:ext uri="{BB962C8B-B14F-4D97-AF65-F5344CB8AC3E}">
        <p14:creationId xmlns:p14="http://schemas.microsoft.com/office/powerpoint/2010/main" val="24467110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i="1" dirty="0">
                <a:ea typeface="Calibri" panose="020F0502020204030204"/>
                <a:cs typeface="Calibri" panose="020F0502020204030204"/>
              </a:rPr>
              <a:t>Insert &gt; Video</a:t>
            </a:r>
          </a:p>
        </p:txBody>
      </p:sp>
      <p:sp>
        <p:nvSpPr>
          <p:cNvPr id="4" name="Slide Number Placeholder 3"/>
          <p:cNvSpPr>
            <a:spLocks noGrp="1"/>
          </p:cNvSpPr>
          <p:nvPr>
            <p:ph type="sldNum" sz="quarter" idx="5"/>
          </p:nvPr>
        </p:nvSpPr>
        <p:spPr/>
        <p:txBody>
          <a:bodyPr/>
          <a:lstStyle/>
          <a:p>
            <a:fld id="{980D3DFC-11A7-4DDF-8AEE-A5ACE051EBF3}" type="slidenum">
              <a:rPr lang="en-US" smtClean="0"/>
              <a:t>10</a:t>
            </a:fld>
            <a:endParaRPr lang="en-US" dirty="0"/>
          </a:p>
        </p:txBody>
      </p:sp>
    </p:spTree>
    <p:extLst>
      <p:ext uri="{BB962C8B-B14F-4D97-AF65-F5344CB8AC3E}">
        <p14:creationId xmlns:p14="http://schemas.microsoft.com/office/powerpoint/2010/main" val="35359831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accent4"/>
        </a:solidFill>
        <a:effectLst/>
      </p:bgPr>
    </p:bg>
    <p:spTree>
      <p:nvGrpSpPr>
        <p:cNvPr id="1" name=""/>
        <p:cNvGrpSpPr/>
        <p:nvPr/>
      </p:nvGrpSpPr>
      <p:grpSpPr>
        <a:xfrm>
          <a:off x="0" y="0"/>
          <a:ext cx="0" cy="0"/>
          <a:chOff x="0" y="0"/>
          <a:chExt cx="0" cy="0"/>
        </a:xfrm>
      </p:grpSpPr>
      <p:sp>
        <p:nvSpPr>
          <p:cNvPr id="8" name="Google Shape;327;p33">
            <a:extLst>
              <a:ext uri="{FF2B5EF4-FFF2-40B4-BE49-F238E27FC236}">
                <a16:creationId xmlns:a16="http://schemas.microsoft.com/office/drawing/2014/main" id="{E09AA4F6-9CBF-53A8-8FE8-0BAB0E7DC989}"/>
              </a:ext>
            </a:extLst>
          </p:cNvPr>
          <p:cNvSpPr/>
          <p:nvPr userDrawn="1"/>
        </p:nvSpPr>
        <p:spPr>
          <a:xfrm>
            <a:off x="1062566" y="1161412"/>
            <a:ext cx="10221119" cy="4831742"/>
          </a:xfrm>
          <a:prstGeom prst="rect">
            <a:avLst/>
          </a:prstGeom>
          <a:solidFill>
            <a:schemeClr val="accent2"/>
          </a:solidFill>
          <a:ln w="25400" cap="flat" cmpd="sng">
            <a:solidFill>
              <a:schemeClr val="tx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b="0" i="0" u="none" strike="noStrike" cap="none" noProof="0">
              <a:solidFill>
                <a:schemeClr val="lt1"/>
              </a:solidFill>
              <a:latin typeface="Karla"/>
              <a:ea typeface="Karla"/>
              <a:cs typeface="Karla"/>
              <a:sym typeface="Karla"/>
            </a:endParaRPr>
          </a:p>
        </p:txBody>
      </p:sp>
      <p:sp>
        <p:nvSpPr>
          <p:cNvPr id="10" name="Google Shape;328;p33">
            <a:extLst>
              <a:ext uri="{FF2B5EF4-FFF2-40B4-BE49-F238E27FC236}">
                <a16:creationId xmlns:a16="http://schemas.microsoft.com/office/drawing/2014/main" id="{CBE4E0BD-29C0-46EA-4A2D-401DD12AEC12}"/>
              </a:ext>
            </a:extLst>
          </p:cNvPr>
          <p:cNvSpPr/>
          <p:nvPr userDrawn="1"/>
        </p:nvSpPr>
        <p:spPr>
          <a:xfrm>
            <a:off x="858371" y="800100"/>
            <a:ext cx="10221119" cy="4953001"/>
          </a:xfrm>
          <a:prstGeom prst="rect">
            <a:avLst/>
          </a:prstGeom>
          <a:solidFill>
            <a:schemeClr val="bg1"/>
          </a:solidFill>
          <a:ln w="25400" cap="flat" cmpd="sng">
            <a:solidFill>
              <a:schemeClr val="tx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b="0" i="0" u="none" strike="noStrike" cap="none" noProof="0">
              <a:ln>
                <a:noFill/>
              </a:ln>
              <a:solidFill>
                <a:schemeClr val="lt1"/>
              </a:solidFill>
              <a:latin typeface="Karla"/>
              <a:ea typeface="Karla"/>
              <a:cs typeface="Karla"/>
              <a:sym typeface="Karla"/>
            </a:endParaRPr>
          </a:p>
        </p:txBody>
      </p:sp>
      <p:sp>
        <p:nvSpPr>
          <p:cNvPr id="2" name="Title 1">
            <a:extLst>
              <a:ext uri="{FF2B5EF4-FFF2-40B4-BE49-F238E27FC236}">
                <a16:creationId xmlns:a16="http://schemas.microsoft.com/office/drawing/2014/main" id="{D27EDEC9-86BE-FDB1-3BAE-F5FF0934CA0A}"/>
              </a:ext>
            </a:extLst>
          </p:cNvPr>
          <p:cNvSpPr>
            <a:spLocks noGrp="1"/>
          </p:cNvSpPr>
          <p:nvPr>
            <p:ph type="ctrTitle"/>
          </p:nvPr>
        </p:nvSpPr>
        <p:spPr>
          <a:xfrm>
            <a:off x="1463040" y="2240280"/>
            <a:ext cx="4873752" cy="1709928"/>
          </a:xfrm>
        </p:spPr>
        <p:txBody>
          <a:bodyPr anchor="b">
            <a:noAutofit/>
          </a:bodyPr>
          <a:lstStyle>
            <a:lvl1pPr marL="0" indent="0" algn="l">
              <a:lnSpc>
                <a:spcPct val="90000"/>
              </a:lnSpc>
              <a:defRPr sz="6000"/>
            </a:lvl1pPr>
          </a:lstStyle>
          <a:p>
            <a:r>
              <a:rPr lang="en-US" noProof="0" dirty="0"/>
              <a:t>Click to edit Master title style</a:t>
            </a:r>
          </a:p>
        </p:txBody>
      </p:sp>
      <p:sp>
        <p:nvSpPr>
          <p:cNvPr id="15" name="Picture Placeholder 13">
            <a:extLst>
              <a:ext uri="{FF2B5EF4-FFF2-40B4-BE49-F238E27FC236}">
                <a16:creationId xmlns:a16="http://schemas.microsoft.com/office/drawing/2014/main" id="{BEF410E3-CEC7-640A-C8FD-08419E6C3300}"/>
              </a:ext>
            </a:extLst>
          </p:cNvPr>
          <p:cNvSpPr>
            <a:spLocks noGrp="1"/>
          </p:cNvSpPr>
          <p:nvPr>
            <p:ph type="pic" sz="quarter" idx="10"/>
          </p:nvPr>
        </p:nvSpPr>
        <p:spPr>
          <a:xfrm>
            <a:off x="7246779" y="800099"/>
            <a:ext cx="3834628" cy="4953001"/>
          </a:xfr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a:buNone/>
              <a:defRPr lang="en-US" sz="1800">
                <a:ln>
                  <a:noFill/>
                </a:ln>
                <a:solidFill>
                  <a:schemeClr val="tx1"/>
                </a:solidFill>
              </a:defRPr>
            </a:lvl1pPr>
          </a:lstStyle>
          <a:p>
            <a:pPr marL="0" lvl="0" algn="ctr"/>
            <a:endParaRPr lang="en-US" noProof="0" dirty="0"/>
          </a:p>
        </p:txBody>
      </p:sp>
      <p:pic>
        <p:nvPicPr>
          <p:cNvPr id="4" name="Picture 3" descr="A close up of a logo&#10;&#10;AI-generated content may be incorrect.">
            <a:extLst>
              <a:ext uri="{FF2B5EF4-FFF2-40B4-BE49-F238E27FC236}">
                <a16:creationId xmlns:a16="http://schemas.microsoft.com/office/drawing/2014/main" id="{CF1D1FE8-0260-7982-6326-CD1E9C66AE87}"/>
              </a:ext>
            </a:extLst>
          </p:cNvPr>
          <p:cNvPicPr>
            <a:picLocks noChangeAspect="1"/>
          </p:cNvPicPr>
          <p:nvPr userDrawn="1"/>
        </p:nvPicPr>
        <p:blipFill>
          <a:blip r:embed="rId2"/>
          <a:stretch>
            <a:fillRect/>
          </a:stretch>
        </p:blipFill>
        <p:spPr>
          <a:xfrm>
            <a:off x="1461123" y="4409858"/>
            <a:ext cx="2124951" cy="789268"/>
          </a:xfrm>
          <a:prstGeom prst="rect">
            <a:avLst/>
          </a:prstGeom>
        </p:spPr>
      </p:pic>
    </p:spTree>
    <p:extLst>
      <p:ext uri="{BB962C8B-B14F-4D97-AF65-F5344CB8AC3E}">
        <p14:creationId xmlns:p14="http://schemas.microsoft.com/office/powerpoint/2010/main" val="37975914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Agenda">
    <p:bg>
      <p:bgPr>
        <a:solidFill>
          <a:schemeClr val="accent5"/>
        </a:solid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754CBAEF-CF24-7502-B796-D47DF23F28D4}"/>
              </a:ext>
            </a:extLst>
          </p:cNvPr>
          <p:cNvSpPr>
            <a:spLocks noGrp="1"/>
          </p:cNvSpPr>
          <p:nvPr>
            <p:ph type="sldNum" sz="quarter" idx="12"/>
          </p:nvPr>
        </p:nvSpPr>
        <p:spPr/>
        <p:txBody>
          <a:bodyPr/>
          <a:lstStyle>
            <a:lvl1pPr>
              <a:defRPr>
                <a:latin typeface="Isidora" pitchFamily="2" charset="77"/>
              </a:defRPr>
            </a:lvl1pPr>
          </a:lstStyle>
          <a:p>
            <a:fld id="{8D0AFDD5-844D-364D-8AEC-50CF4D36D55D}" type="slidenum">
              <a:rPr lang="en-US" smtClean="0"/>
              <a:pPr/>
              <a:t>‹#›</a:t>
            </a:fld>
            <a:endParaRPr lang="en-US" dirty="0"/>
          </a:p>
        </p:txBody>
      </p:sp>
      <p:sp>
        <p:nvSpPr>
          <p:cNvPr id="5" name="Footer Placeholder 4">
            <a:extLst>
              <a:ext uri="{FF2B5EF4-FFF2-40B4-BE49-F238E27FC236}">
                <a16:creationId xmlns:a16="http://schemas.microsoft.com/office/drawing/2014/main" id="{82D9E7CE-C596-EE32-BBFE-799C10EFBBB2}"/>
              </a:ext>
            </a:extLst>
          </p:cNvPr>
          <p:cNvSpPr>
            <a:spLocks noGrp="1"/>
          </p:cNvSpPr>
          <p:nvPr>
            <p:ph type="ftr" sz="quarter" idx="11"/>
          </p:nvPr>
        </p:nvSpPr>
        <p:spPr/>
        <p:txBody>
          <a:bodyPr/>
          <a:lstStyle>
            <a:lvl1pPr>
              <a:defRPr>
                <a:latin typeface="Isidora" pitchFamily="2" charset="77"/>
              </a:defRPr>
            </a:lvl1pPr>
          </a:lstStyle>
          <a:p>
            <a:r>
              <a:rPr lang="en-US" dirty="0"/>
              <a:t>Presentation title</a:t>
            </a:r>
          </a:p>
        </p:txBody>
      </p:sp>
      <p:sp>
        <p:nvSpPr>
          <p:cNvPr id="2" name="Google Shape;1251;p56">
            <a:extLst>
              <a:ext uri="{FF2B5EF4-FFF2-40B4-BE49-F238E27FC236}">
                <a16:creationId xmlns:a16="http://schemas.microsoft.com/office/drawing/2014/main" id="{D7DFF568-D783-DF24-2153-2BB37C660201}"/>
              </a:ext>
            </a:extLst>
          </p:cNvPr>
          <p:cNvSpPr/>
          <p:nvPr userDrawn="1"/>
        </p:nvSpPr>
        <p:spPr>
          <a:xfrm>
            <a:off x="7772393" y="652380"/>
            <a:ext cx="5519820" cy="5519820"/>
          </a:xfrm>
          <a:prstGeom prst="ellipse">
            <a:avLst/>
          </a:prstGeom>
          <a:solidFill>
            <a:schemeClr val="accent2"/>
          </a:solidFill>
          <a:ln w="254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noProof="0">
              <a:solidFill>
                <a:schemeClr val="lt1"/>
              </a:solidFill>
              <a:latin typeface="Karla"/>
              <a:ea typeface="Karla"/>
              <a:cs typeface="Karla"/>
              <a:sym typeface="Karla"/>
            </a:endParaRPr>
          </a:p>
        </p:txBody>
      </p:sp>
      <p:sp>
        <p:nvSpPr>
          <p:cNvPr id="3" name="Picture Placeholder 9">
            <a:extLst>
              <a:ext uri="{FF2B5EF4-FFF2-40B4-BE49-F238E27FC236}">
                <a16:creationId xmlns:a16="http://schemas.microsoft.com/office/drawing/2014/main" id="{1827BFC9-5346-7CA8-6244-D6615512B57E}"/>
              </a:ext>
            </a:extLst>
          </p:cNvPr>
          <p:cNvSpPr>
            <a:spLocks noGrp="1" noChangeAspect="1"/>
          </p:cNvSpPr>
          <p:nvPr>
            <p:ph type="pic" sz="quarter" idx="10"/>
          </p:nvPr>
        </p:nvSpPr>
        <p:spPr>
          <a:xfrm>
            <a:off x="7668176" y="475944"/>
            <a:ext cx="5471751" cy="5471751"/>
          </a:xfrm>
          <a:prstGeom prst="ellipse">
            <a:avLst/>
          </a:prstGeom>
          <a:solidFill>
            <a:schemeClr val="accent1"/>
          </a:solidFill>
          <a:ln w="25400">
            <a:solidFill>
              <a:schemeClr val="tx1"/>
            </a:solidFill>
          </a:ln>
        </p:spPr>
        <p:txBody>
          <a:bodyPr anchor="ctr"/>
          <a:lstStyle>
            <a:lvl1pPr marL="0" indent="0" algn="ctr">
              <a:buNone/>
              <a:defRPr/>
            </a:lvl1pPr>
          </a:lstStyle>
          <a:p>
            <a:endParaRPr lang="en-US" noProof="0"/>
          </a:p>
        </p:txBody>
      </p:sp>
    </p:spTree>
    <p:extLst>
      <p:ext uri="{BB962C8B-B14F-4D97-AF65-F5344CB8AC3E}">
        <p14:creationId xmlns:p14="http://schemas.microsoft.com/office/powerpoint/2010/main" val="21570515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Agenda">
    <p:bg>
      <p:bgPr>
        <a:solidFill>
          <a:schemeClr val="accent5"/>
        </a:solid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754CBAEF-CF24-7502-B796-D47DF23F28D4}"/>
              </a:ext>
            </a:extLst>
          </p:cNvPr>
          <p:cNvSpPr>
            <a:spLocks noGrp="1"/>
          </p:cNvSpPr>
          <p:nvPr>
            <p:ph type="sldNum" sz="quarter" idx="12"/>
          </p:nvPr>
        </p:nvSpPr>
        <p:spPr/>
        <p:txBody>
          <a:bodyPr/>
          <a:lstStyle>
            <a:lvl1pPr>
              <a:defRPr>
                <a:latin typeface="Isidora" pitchFamily="2" charset="77"/>
              </a:defRPr>
            </a:lvl1pPr>
          </a:lstStyle>
          <a:p>
            <a:fld id="{8D0AFDD5-844D-364D-8AEC-50CF4D36D55D}" type="slidenum">
              <a:rPr lang="en-US" smtClean="0"/>
              <a:pPr/>
              <a:t>‹#›</a:t>
            </a:fld>
            <a:endParaRPr lang="en-US" dirty="0"/>
          </a:p>
        </p:txBody>
      </p:sp>
      <p:sp>
        <p:nvSpPr>
          <p:cNvPr id="5" name="Footer Placeholder 4">
            <a:extLst>
              <a:ext uri="{FF2B5EF4-FFF2-40B4-BE49-F238E27FC236}">
                <a16:creationId xmlns:a16="http://schemas.microsoft.com/office/drawing/2014/main" id="{82D9E7CE-C596-EE32-BBFE-799C10EFBBB2}"/>
              </a:ext>
            </a:extLst>
          </p:cNvPr>
          <p:cNvSpPr>
            <a:spLocks noGrp="1"/>
          </p:cNvSpPr>
          <p:nvPr>
            <p:ph type="ftr" sz="quarter" idx="11"/>
          </p:nvPr>
        </p:nvSpPr>
        <p:spPr/>
        <p:txBody>
          <a:bodyPr/>
          <a:lstStyle>
            <a:lvl1pPr>
              <a:defRPr>
                <a:latin typeface="Isidora" pitchFamily="2" charset="77"/>
              </a:defRPr>
            </a:lvl1pPr>
          </a:lstStyle>
          <a:p>
            <a:r>
              <a:rPr lang="en-US" dirty="0"/>
              <a:t>Presentation title</a:t>
            </a:r>
          </a:p>
        </p:txBody>
      </p:sp>
      <p:sp>
        <p:nvSpPr>
          <p:cNvPr id="2" name="Google Shape;1251;p56">
            <a:extLst>
              <a:ext uri="{FF2B5EF4-FFF2-40B4-BE49-F238E27FC236}">
                <a16:creationId xmlns:a16="http://schemas.microsoft.com/office/drawing/2014/main" id="{D7DFF568-D783-DF24-2153-2BB37C660201}"/>
              </a:ext>
            </a:extLst>
          </p:cNvPr>
          <p:cNvSpPr/>
          <p:nvPr userDrawn="1"/>
        </p:nvSpPr>
        <p:spPr>
          <a:xfrm>
            <a:off x="7772393" y="652380"/>
            <a:ext cx="5519820" cy="5519820"/>
          </a:xfrm>
          <a:prstGeom prst="ellipse">
            <a:avLst/>
          </a:prstGeom>
          <a:solidFill>
            <a:schemeClr val="accent4"/>
          </a:solidFill>
          <a:ln w="254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noProof="0">
              <a:solidFill>
                <a:schemeClr val="lt1"/>
              </a:solidFill>
              <a:latin typeface="Karla"/>
              <a:ea typeface="Karla"/>
              <a:cs typeface="Karla"/>
              <a:sym typeface="Karla"/>
            </a:endParaRPr>
          </a:p>
        </p:txBody>
      </p:sp>
      <p:sp>
        <p:nvSpPr>
          <p:cNvPr id="3" name="Picture Placeholder 9">
            <a:extLst>
              <a:ext uri="{FF2B5EF4-FFF2-40B4-BE49-F238E27FC236}">
                <a16:creationId xmlns:a16="http://schemas.microsoft.com/office/drawing/2014/main" id="{1827BFC9-5346-7CA8-6244-D6615512B57E}"/>
              </a:ext>
            </a:extLst>
          </p:cNvPr>
          <p:cNvSpPr>
            <a:spLocks noGrp="1" noChangeAspect="1"/>
          </p:cNvSpPr>
          <p:nvPr>
            <p:ph type="pic" sz="quarter" idx="10"/>
          </p:nvPr>
        </p:nvSpPr>
        <p:spPr>
          <a:xfrm>
            <a:off x="7668176" y="475944"/>
            <a:ext cx="5471751" cy="5471751"/>
          </a:xfrm>
          <a:prstGeom prst="ellipse">
            <a:avLst/>
          </a:prstGeom>
          <a:solidFill>
            <a:schemeClr val="accent1"/>
          </a:solidFill>
          <a:ln w="25400">
            <a:solidFill>
              <a:schemeClr val="tx1"/>
            </a:solidFill>
          </a:ln>
        </p:spPr>
        <p:txBody>
          <a:bodyPr anchor="ctr"/>
          <a:lstStyle>
            <a:lvl1pPr marL="0" indent="0" algn="ctr">
              <a:buNone/>
              <a:defRPr/>
            </a:lvl1pPr>
          </a:lstStyle>
          <a:p>
            <a:endParaRPr lang="en-US" noProof="0"/>
          </a:p>
        </p:txBody>
      </p:sp>
    </p:spTree>
    <p:extLst>
      <p:ext uri="{BB962C8B-B14F-4D97-AF65-F5344CB8AC3E}">
        <p14:creationId xmlns:p14="http://schemas.microsoft.com/office/powerpoint/2010/main" val="2941387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hank you">
    <p:bg>
      <p:bgPr>
        <a:solidFill>
          <a:schemeClr val="accent4"/>
        </a:solidFill>
        <a:effectLst/>
      </p:bgPr>
    </p:bg>
    <p:spTree>
      <p:nvGrpSpPr>
        <p:cNvPr id="1" name=""/>
        <p:cNvGrpSpPr/>
        <p:nvPr/>
      </p:nvGrpSpPr>
      <p:grpSpPr>
        <a:xfrm>
          <a:off x="0" y="0"/>
          <a:ext cx="0" cy="0"/>
          <a:chOff x="0" y="0"/>
          <a:chExt cx="0" cy="0"/>
        </a:xfrm>
      </p:grpSpPr>
      <p:sp>
        <p:nvSpPr>
          <p:cNvPr id="8" name="Google Shape;327;p33">
            <a:extLst>
              <a:ext uri="{FF2B5EF4-FFF2-40B4-BE49-F238E27FC236}">
                <a16:creationId xmlns:a16="http://schemas.microsoft.com/office/drawing/2014/main" id="{E09AA4F6-9CBF-53A8-8FE8-0BAB0E7DC989}"/>
              </a:ext>
            </a:extLst>
          </p:cNvPr>
          <p:cNvSpPr/>
          <p:nvPr userDrawn="1"/>
        </p:nvSpPr>
        <p:spPr>
          <a:xfrm>
            <a:off x="1062566" y="1161412"/>
            <a:ext cx="10221119" cy="4831742"/>
          </a:xfrm>
          <a:prstGeom prst="rect">
            <a:avLst/>
          </a:prstGeom>
          <a:solidFill>
            <a:schemeClr val="accent3"/>
          </a:solidFill>
          <a:ln w="254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b="0" i="0" u="none" strike="noStrike" cap="none" noProof="0">
              <a:solidFill>
                <a:schemeClr val="lt1"/>
              </a:solidFill>
              <a:latin typeface="Karla"/>
              <a:ea typeface="Karla"/>
              <a:cs typeface="Karla"/>
              <a:sym typeface="Karla"/>
            </a:endParaRPr>
          </a:p>
        </p:txBody>
      </p:sp>
      <p:sp>
        <p:nvSpPr>
          <p:cNvPr id="10" name="Google Shape;328;p33">
            <a:extLst>
              <a:ext uri="{FF2B5EF4-FFF2-40B4-BE49-F238E27FC236}">
                <a16:creationId xmlns:a16="http://schemas.microsoft.com/office/drawing/2014/main" id="{CBE4E0BD-29C0-46EA-4A2D-401DD12AEC12}"/>
              </a:ext>
            </a:extLst>
          </p:cNvPr>
          <p:cNvSpPr/>
          <p:nvPr userDrawn="1"/>
        </p:nvSpPr>
        <p:spPr>
          <a:xfrm>
            <a:off x="858371" y="800100"/>
            <a:ext cx="10221119" cy="4953001"/>
          </a:xfrm>
          <a:prstGeom prst="rect">
            <a:avLst/>
          </a:prstGeom>
          <a:solidFill>
            <a:schemeClr val="accent5"/>
          </a:solidFill>
          <a:ln w="254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b="0" i="0" u="none" strike="noStrike" cap="none" noProof="0">
              <a:solidFill>
                <a:schemeClr val="lt1"/>
              </a:solidFill>
              <a:latin typeface="Karla"/>
              <a:ea typeface="Karla"/>
              <a:cs typeface="Karla"/>
              <a:sym typeface="Karla"/>
            </a:endParaRPr>
          </a:p>
        </p:txBody>
      </p:sp>
      <p:sp>
        <p:nvSpPr>
          <p:cNvPr id="2" name="Title 1">
            <a:extLst>
              <a:ext uri="{FF2B5EF4-FFF2-40B4-BE49-F238E27FC236}">
                <a16:creationId xmlns:a16="http://schemas.microsoft.com/office/drawing/2014/main" id="{D27EDEC9-86BE-FDB1-3BAE-F5FF0934CA0A}"/>
              </a:ext>
            </a:extLst>
          </p:cNvPr>
          <p:cNvSpPr>
            <a:spLocks noGrp="1"/>
          </p:cNvSpPr>
          <p:nvPr>
            <p:ph type="ctrTitle"/>
          </p:nvPr>
        </p:nvSpPr>
        <p:spPr>
          <a:xfrm>
            <a:off x="1527048" y="1901952"/>
            <a:ext cx="4873752" cy="1709928"/>
          </a:xfrm>
        </p:spPr>
        <p:txBody>
          <a:bodyPr anchor="t">
            <a:noAutofit/>
          </a:bodyPr>
          <a:lstStyle>
            <a:lvl1pPr marL="0" indent="0" algn="l">
              <a:lnSpc>
                <a:spcPct val="90000"/>
              </a:lnSpc>
              <a:defRPr sz="6000"/>
            </a:lvl1pPr>
          </a:lstStyle>
          <a:p>
            <a:r>
              <a:rPr lang="en-US" noProof="0" dirty="0"/>
              <a:t>Click to edit Master title style</a:t>
            </a:r>
          </a:p>
        </p:txBody>
      </p:sp>
      <p:sp>
        <p:nvSpPr>
          <p:cNvPr id="3" name="Subtitle 2">
            <a:extLst>
              <a:ext uri="{FF2B5EF4-FFF2-40B4-BE49-F238E27FC236}">
                <a16:creationId xmlns:a16="http://schemas.microsoft.com/office/drawing/2014/main" id="{61EF6069-AEE4-3455-508E-4B9EE30F0CB8}"/>
              </a:ext>
            </a:extLst>
          </p:cNvPr>
          <p:cNvSpPr>
            <a:spLocks noGrp="1"/>
          </p:cNvSpPr>
          <p:nvPr>
            <p:ph type="subTitle" idx="1"/>
          </p:nvPr>
        </p:nvSpPr>
        <p:spPr>
          <a:xfrm>
            <a:off x="1527048" y="3108960"/>
            <a:ext cx="3913632" cy="1883664"/>
          </a:xfrm>
        </p:spPr>
        <p:txBody>
          <a:bodyPr>
            <a:noAutofit/>
          </a:bodyPr>
          <a:lstStyle>
            <a:lvl1pPr marL="0" indent="0" algn="l">
              <a:lnSpc>
                <a:spcPct val="100000"/>
              </a:lnSpc>
              <a:spcBef>
                <a:spcPts val="1000"/>
              </a:spcBef>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15" name="Picture Placeholder 13">
            <a:extLst>
              <a:ext uri="{FF2B5EF4-FFF2-40B4-BE49-F238E27FC236}">
                <a16:creationId xmlns:a16="http://schemas.microsoft.com/office/drawing/2014/main" id="{BEF410E3-CEC7-640A-C8FD-08419E6C3300}"/>
              </a:ext>
            </a:extLst>
          </p:cNvPr>
          <p:cNvSpPr>
            <a:spLocks noGrp="1"/>
          </p:cNvSpPr>
          <p:nvPr>
            <p:ph type="pic" sz="quarter" idx="10"/>
          </p:nvPr>
        </p:nvSpPr>
        <p:spPr>
          <a:xfrm>
            <a:off x="6443482" y="812292"/>
            <a:ext cx="4636008" cy="4928616"/>
          </a:xfr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a:buNone/>
              <a:defRPr lang="en-US" sz="1800">
                <a:solidFill>
                  <a:schemeClr val="tx1"/>
                </a:solidFill>
              </a:defRPr>
            </a:lvl1pPr>
          </a:lstStyle>
          <a:p>
            <a:pPr marL="0" lvl="0" algn="ctr"/>
            <a:endParaRPr lang="en-US" noProof="0"/>
          </a:p>
        </p:txBody>
      </p:sp>
    </p:spTree>
    <p:extLst>
      <p:ext uri="{BB962C8B-B14F-4D97-AF65-F5344CB8AC3E}">
        <p14:creationId xmlns:p14="http://schemas.microsoft.com/office/powerpoint/2010/main" val="702356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Content">
    <p:bg>
      <p:bgPr>
        <a:solidFill>
          <a:schemeClr val="accent5"/>
        </a:solid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754CBAEF-CF24-7502-B796-D47DF23F28D4}"/>
              </a:ext>
            </a:extLst>
          </p:cNvPr>
          <p:cNvSpPr>
            <a:spLocks noGrp="1"/>
          </p:cNvSpPr>
          <p:nvPr>
            <p:ph type="sldNum" sz="quarter" idx="12"/>
          </p:nvPr>
        </p:nvSpPr>
        <p:spPr>
          <a:xfrm>
            <a:off x="838200" y="6400904"/>
            <a:ext cx="365760" cy="246888"/>
          </a:xfrm>
          <a:prstGeom prst="rect">
            <a:avLst/>
          </a:prstGeom>
        </p:spPr>
        <p:txBody>
          <a:bodyPr/>
          <a:lstStyle/>
          <a:p>
            <a:fld id="{8D0AFDD5-844D-364D-8AEC-50CF4D36D55D}" type="slidenum">
              <a:rPr lang="en-US" noProof="0" smtClean="0"/>
              <a:t>‹#›</a:t>
            </a:fld>
            <a:endParaRPr lang="en-US" noProof="0" dirty="0"/>
          </a:p>
        </p:txBody>
      </p:sp>
      <p:sp>
        <p:nvSpPr>
          <p:cNvPr id="5" name="Footer Placeholder 4">
            <a:extLst>
              <a:ext uri="{FF2B5EF4-FFF2-40B4-BE49-F238E27FC236}">
                <a16:creationId xmlns:a16="http://schemas.microsoft.com/office/drawing/2014/main" id="{82D9E7CE-C596-EE32-BBFE-799C10EFBBB2}"/>
              </a:ext>
            </a:extLst>
          </p:cNvPr>
          <p:cNvSpPr>
            <a:spLocks noGrp="1"/>
          </p:cNvSpPr>
          <p:nvPr>
            <p:ph type="ftr" sz="quarter" idx="11"/>
          </p:nvPr>
        </p:nvSpPr>
        <p:spPr>
          <a:xfrm>
            <a:off x="5364480" y="6400904"/>
            <a:ext cx="1463040" cy="246888"/>
          </a:xfrm>
          <a:prstGeom prst="rect">
            <a:avLst/>
          </a:prstGeom>
        </p:spPr>
        <p:txBody>
          <a:bodyPr/>
          <a:lstStyle/>
          <a:p>
            <a:r>
              <a:rPr lang="en-US" noProof="0"/>
              <a:t>Presentation title</a:t>
            </a:r>
          </a:p>
        </p:txBody>
      </p:sp>
    </p:spTree>
    <p:extLst>
      <p:ext uri="{BB962C8B-B14F-4D97-AF65-F5344CB8AC3E}">
        <p14:creationId xmlns:p14="http://schemas.microsoft.com/office/powerpoint/2010/main" val="40656835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Pr>
        <a:solidFill>
          <a:schemeClr val="tx2"/>
        </a:solidFill>
        <a:effectLst/>
      </p:bgPr>
    </p:bg>
    <p:spTree>
      <p:nvGrpSpPr>
        <p:cNvPr id="1" name=""/>
        <p:cNvGrpSpPr/>
        <p:nvPr/>
      </p:nvGrpSpPr>
      <p:grpSpPr>
        <a:xfrm>
          <a:off x="0" y="0"/>
          <a:ext cx="0" cy="0"/>
          <a:chOff x="0" y="0"/>
          <a:chExt cx="0" cy="0"/>
        </a:xfrm>
      </p:grpSpPr>
      <p:sp>
        <p:nvSpPr>
          <p:cNvPr id="8" name="Google Shape;327;p33">
            <a:extLst>
              <a:ext uri="{FF2B5EF4-FFF2-40B4-BE49-F238E27FC236}">
                <a16:creationId xmlns:a16="http://schemas.microsoft.com/office/drawing/2014/main" id="{E09AA4F6-9CBF-53A8-8FE8-0BAB0E7DC989}"/>
              </a:ext>
            </a:extLst>
          </p:cNvPr>
          <p:cNvSpPr/>
          <p:nvPr userDrawn="1"/>
        </p:nvSpPr>
        <p:spPr>
          <a:xfrm>
            <a:off x="1062566" y="1161412"/>
            <a:ext cx="10221119" cy="4831742"/>
          </a:xfrm>
          <a:prstGeom prst="rect">
            <a:avLst/>
          </a:prstGeom>
          <a:solidFill>
            <a:schemeClr val="accent3"/>
          </a:solidFill>
          <a:ln w="25400" cap="flat" cmpd="sng">
            <a:solidFill>
              <a:schemeClr val="tx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b="0" i="0" u="none" strike="noStrike" cap="none" noProof="0">
              <a:solidFill>
                <a:schemeClr val="lt1"/>
              </a:solidFill>
              <a:latin typeface="Karla"/>
              <a:ea typeface="Karla"/>
              <a:cs typeface="Karla"/>
              <a:sym typeface="Karla"/>
            </a:endParaRPr>
          </a:p>
        </p:txBody>
      </p:sp>
      <p:sp>
        <p:nvSpPr>
          <p:cNvPr id="10" name="Google Shape;328;p33">
            <a:extLst>
              <a:ext uri="{FF2B5EF4-FFF2-40B4-BE49-F238E27FC236}">
                <a16:creationId xmlns:a16="http://schemas.microsoft.com/office/drawing/2014/main" id="{CBE4E0BD-29C0-46EA-4A2D-401DD12AEC12}"/>
              </a:ext>
            </a:extLst>
          </p:cNvPr>
          <p:cNvSpPr/>
          <p:nvPr userDrawn="1"/>
        </p:nvSpPr>
        <p:spPr>
          <a:xfrm>
            <a:off x="858371" y="800100"/>
            <a:ext cx="10221119" cy="4953001"/>
          </a:xfrm>
          <a:prstGeom prst="rect">
            <a:avLst/>
          </a:prstGeom>
          <a:solidFill>
            <a:schemeClr val="bg1"/>
          </a:solidFill>
          <a:ln w="25400" cap="flat" cmpd="sng">
            <a:solidFill>
              <a:schemeClr val="tx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b="0" i="0" u="none" strike="noStrike" cap="none" noProof="0">
              <a:ln>
                <a:noFill/>
              </a:ln>
              <a:solidFill>
                <a:schemeClr val="lt1"/>
              </a:solidFill>
              <a:latin typeface="Karla"/>
              <a:ea typeface="Karla"/>
              <a:cs typeface="Karla"/>
              <a:sym typeface="Karla"/>
            </a:endParaRPr>
          </a:p>
        </p:txBody>
      </p:sp>
      <p:sp>
        <p:nvSpPr>
          <p:cNvPr id="2" name="Title 1">
            <a:extLst>
              <a:ext uri="{FF2B5EF4-FFF2-40B4-BE49-F238E27FC236}">
                <a16:creationId xmlns:a16="http://schemas.microsoft.com/office/drawing/2014/main" id="{D27EDEC9-86BE-FDB1-3BAE-F5FF0934CA0A}"/>
              </a:ext>
            </a:extLst>
          </p:cNvPr>
          <p:cNvSpPr>
            <a:spLocks noGrp="1"/>
          </p:cNvSpPr>
          <p:nvPr>
            <p:ph type="ctrTitle"/>
          </p:nvPr>
        </p:nvSpPr>
        <p:spPr>
          <a:xfrm>
            <a:off x="1463040" y="2240280"/>
            <a:ext cx="4873752" cy="1709928"/>
          </a:xfrm>
          <a:prstGeom prst="rect">
            <a:avLst/>
          </a:prstGeom>
        </p:spPr>
        <p:txBody>
          <a:bodyPr anchor="b">
            <a:noAutofit/>
          </a:bodyPr>
          <a:lstStyle>
            <a:lvl1pPr marL="0" indent="0" algn="l">
              <a:lnSpc>
                <a:spcPct val="90000"/>
              </a:lnSpc>
              <a:defRPr sz="6000"/>
            </a:lvl1pPr>
          </a:lstStyle>
          <a:p>
            <a:r>
              <a:rPr lang="en-US" noProof="0" dirty="0"/>
              <a:t>Click to edit Master title style</a:t>
            </a:r>
          </a:p>
        </p:txBody>
      </p:sp>
      <p:sp>
        <p:nvSpPr>
          <p:cNvPr id="15" name="Picture Placeholder 13">
            <a:extLst>
              <a:ext uri="{FF2B5EF4-FFF2-40B4-BE49-F238E27FC236}">
                <a16:creationId xmlns:a16="http://schemas.microsoft.com/office/drawing/2014/main" id="{BEF410E3-CEC7-640A-C8FD-08419E6C3300}"/>
              </a:ext>
            </a:extLst>
          </p:cNvPr>
          <p:cNvSpPr>
            <a:spLocks noGrp="1"/>
          </p:cNvSpPr>
          <p:nvPr>
            <p:ph type="pic" sz="quarter" idx="10"/>
          </p:nvPr>
        </p:nvSpPr>
        <p:spPr>
          <a:xfrm>
            <a:off x="7246779" y="800099"/>
            <a:ext cx="3834628" cy="4953001"/>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a:buNone/>
              <a:defRPr lang="en-US" sz="1800">
                <a:ln>
                  <a:noFill/>
                </a:ln>
                <a:solidFill>
                  <a:schemeClr val="tx1"/>
                </a:solidFill>
              </a:defRPr>
            </a:lvl1pPr>
          </a:lstStyle>
          <a:p>
            <a:pPr marL="0" lvl="0" algn="ctr"/>
            <a:endParaRPr lang="en-US" noProof="0" dirty="0"/>
          </a:p>
        </p:txBody>
      </p:sp>
      <p:pic>
        <p:nvPicPr>
          <p:cNvPr id="3" name="Picture 2" descr="A group of logos with text&#10;&#10;AI-generated content may be incorrect.">
            <a:extLst>
              <a:ext uri="{FF2B5EF4-FFF2-40B4-BE49-F238E27FC236}">
                <a16:creationId xmlns:a16="http://schemas.microsoft.com/office/drawing/2014/main" id="{66C85A7D-7B1E-2C69-70A0-A8E073BC41BB}"/>
              </a:ext>
            </a:extLst>
          </p:cNvPr>
          <p:cNvPicPr>
            <a:picLocks noChangeAspect="1"/>
          </p:cNvPicPr>
          <p:nvPr userDrawn="1"/>
        </p:nvPicPr>
        <p:blipFill>
          <a:blip r:embed="rId2"/>
          <a:stretch>
            <a:fillRect/>
          </a:stretch>
        </p:blipFill>
        <p:spPr>
          <a:xfrm>
            <a:off x="1337783" y="4158545"/>
            <a:ext cx="2639874" cy="1286436"/>
          </a:xfrm>
          <a:prstGeom prst="rect">
            <a:avLst/>
          </a:prstGeom>
        </p:spPr>
      </p:pic>
    </p:spTree>
    <p:extLst>
      <p:ext uri="{BB962C8B-B14F-4D97-AF65-F5344CB8AC3E}">
        <p14:creationId xmlns:p14="http://schemas.microsoft.com/office/powerpoint/2010/main" val="17389066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accent5"/>
        </a:solidFill>
        <a:effectLst/>
      </p:bgPr>
    </p:bg>
    <p:spTree>
      <p:nvGrpSpPr>
        <p:cNvPr id="1" name=""/>
        <p:cNvGrpSpPr/>
        <p:nvPr/>
      </p:nvGrpSpPr>
      <p:grpSpPr>
        <a:xfrm>
          <a:off x="0" y="0"/>
          <a:ext cx="0" cy="0"/>
          <a:chOff x="0" y="0"/>
          <a:chExt cx="0" cy="0"/>
        </a:xfrm>
      </p:grpSpPr>
      <p:sp>
        <p:nvSpPr>
          <p:cNvPr id="8" name="Google Shape;1251;p56">
            <a:extLst>
              <a:ext uri="{FF2B5EF4-FFF2-40B4-BE49-F238E27FC236}">
                <a16:creationId xmlns:a16="http://schemas.microsoft.com/office/drawing/2014/main" id="{5BDBB369-4213-AA70-D2DD-33F4E9E1F195}"/>
              </a:ext>
            </a:extLst>
          </p:cNvPr>
          <p:cNvSpPr/>
          <p:nvPr userDrawn="1"/>
        </p:nvSpPr>
        <p:spPr>
          <a:xfrm>
            <a:off x="1072604" y="2632335"/>
            <a:ext cx="1622434" cy="1622434"/>
          </a:xfrm>
          <a:prstGeom prst="ellipse">
            <a:avLst/>
          </a:prstGeom>
          <a:solidFill>
            <a:schemeClr val="accent3"/>
          </a:solidFill>
          <a:ln w="25400" cap="flat" cmpd="sng">
            <a:solidFill>
              <a:schemeClr val="tx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noProof="0">
              <a:solidFill>
                <a:schemeClr val="lt1"/>
              </a:solidFill>
              <a:latin typeface="Karla"/>
              <a:ea typeface="Karla"/>
              <a:cs typeface="Karla"/>
              <a:sym typeface="Karla"/>
            </a:endParaRPr>
          </a:p>
        </p:txBody>
      </p:sp>
      <p:sp>
        <p:nvSpPr>
          <p:cNvPr id="10" name="Google Shape;1251;p56">
            <a:extLst>
              <a:ext uri="{FF2B5EF4-FFF2-40B4-BE49-F238E27FC236}">
                <a16:creationId xmlns:a16="http://schemas.microsoft.com/office/drawing/2014/main" id="{3BF27898-0ACC-24EB-589A-96F29C94157A}"/>
              </a:ext>
            </a:extLst>
          </p:cNvPr>
          <p:cNvSpPr/>
          <p:nvPr userDrawn="1"/>
        </p:nvSpPr>
        <p:spPr>
          <a:xfrm>
            <a:off x="3235665" y="2604806"/>
            <a:ext cx="1622434" cy="1622434"/>
          </a:xfrm>
          <a:prstGeom prst="ellipse">
            <a:avLst/>
          </a:prstGeom>
          <a:solidFill>
            <a:schemeClr val="accent3"/>
          </a:solidFill>
          <a:ln w="254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noProof="0">
              <a:solidFill>
                <a:schemeClr val="lt1"/>
              </a:solidFill>
              <a:latin typeface="Karla"/>
              <a:ea typeface="Karla"/>
              <a:cs typeface="Karla"/>
              <a:sym typeface="Karla"/>
            </a:endParaRPr>
          </a:p>
        </p:txBody>
      </p:sp>
      <p:sp>
        <p:nvSpPr>
          <p:cNvPr id="12" name="Google Shape;1251;p56">
            <a:extLst>
              <a:ext uri="{FF2B5EF4-FFF2-40B4-BE49-F238E27FC236}">
                <a16:creationId xmlns:a16="http://schemas.microsoft.com/office/drawing/2014/main" id="{62CA34BE-87A5-8F47-C395-886E6870CF67}"/>
              </a:ext>
            </a:extLst>
          </p:cNvPr>
          <p:cNvSpPr/>
          <p:nvPr userDrawn="1"/>
        </p:nvSpPr>
        <p:spPr>
          <a:xfrm>
            <a:off x="5415148" y="2596258"/>
            <a:ext cx="1622434" cy="1622434"/>
          </a:xfrm>
          <a:prstGeom prst="ellipse">
            <a:avLst/>
          </a:prstGeom>
          <a:solidFill>
            <a:schemeClr val="accent3"/>
          </a:solidFill>
          <a:ln w="254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noProof="0">
              <a:solidFill>
                <a:schemeClr val="lt1"/>
              </a:solidFill>
              <a:latin typeface="Karla"/>
              <a:ea typeface="Karla"/>
              <a:cs typeface="Karla"/>
              <a:sym typeface="Karla"/>
            </a:endParaRPr>
          </a:p>
        </p:txBody>
      </p:sp>
      <p:sp>
        <p:nvSpPr>
          <p:cNvPr id="14" name="Google Shape;1251;p56">
            <a:extLst>
              <a:ext uri="{FF2B5EF4-FFF2-40B4-BE49-F238E27FC236}">
                <a16:creationId xmlns:a16="http://schemas.microsoft.com/office/drawing/2014/main" id="{E432D5F8-7F62-B5A0-F3AC-814BFBEEB0ED}"/>
              </a:ext>
            </a:extLst>
          </p:cNvPr>
          <p:cNvSpPr/>
          <p:nvPr userDrawn="1"/>
        </p:nvSpPr>
        <p:spPr>
          <a:xfrm>
            <a:off x="7530416" y="2607222"/>
            <a:ext cx="1622434" cy="1622434"/>
          </a:xfrm>
          <a:prstGeom prst="ellipse">
            <a:avLst/>
          </a:prstGeom>
          <a:solidFill>
            <a:schemeClr val="accent3"/>
          </a:solidFill>
          <a:ln w="254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noProof="0">
              <a:solidFill>
                <a:schemeClr val="lt1"/>
              </a:solidFill>
              <a:latin typeface="Karla"/>
              <a:ea typeface="Karla"/>
              <a:cs typeface="Karla"/>
              <a:sym typeface="Karla"/>
            </a:endParaRPr>
          </a:p>
        </p:txBody>
      </p:sp>
      <p:sp>
        <p:nvSpPr>
          <p:cNvPr id="16" name="Google Shape;1251;p56">
            <a:extLst>
              <a:ext uri="{FF2B5EF4-FFF2-40B4-BE49-F238E27FC236}">
                <a16:creationId xmlns:a16="http://schemas.microsoft.com/office/drawing/2014/main" id="{FBCE3915-CF40-BF29-2DBB-D9F447CC7555}"/>
              </a:ext>
            </a:extLst>
          </p:cNvPr>
          <p:cNvSpPr/>
          <p:nvPr userDrawn="1"/>
        </p:nvSpPr>
        <p:spPr>
          <a:xfrm>
            <a:off x="9709899" y="2598674"/>
            <a:ext cx="1622434" cy="1622434"/>
          </a:xfrm>
          <a:prstGeom prst="ellipse">
            <a:avLst/>
          </a:prstGeom>
          <a:solidFill>
            <a:schemeClr val="accent3"/>
          </a:solidFill>
          <a:ln w="254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noProof="0">
              <a:solidFill>
                <a:schemeClr val="lt1"/>
              </a:solidFill>
              <a:latin typeface="Karla"/>
              <a:ea typeface="Karla"/>
              <a:cs typeface="Karla"/>
              <a:sym typeface="Karla"/>
            </a:endParaRPr>
          </a:p>
        </p:txBody>
      </p:sp>
      <p:sp>
        <p:nvSpPr>
          <p:cNvPr id="21" name="Text Placeholder 19">
            <a:extLst>
              <a:ext uri="{FF2B5EF4-FFF2-40B4-BE49-F238E27FC236}">
                <a16:creationId xmlns:a16="http://schemas.microsoft.com/office/drawing/2014/main" id="{811789E5-14E6-E7AB-C9D8-6E51B4544B23}"/>
              </a:ext>
            </a:extLst>
          </p:cNvPr>
          <p:cNvSpPr>
            <a:spLocks noGrp="1"/>
          </p:cNvSpPr>
          <p:nvPr>
            <p:ph type="body" sz="quarter" idx="13" hasCustomPrompt="1"/>
          </p:nvPr>
        </p:nvSpPr>
        <p:spPr>
          <a:xfrm>
            <a:off x="986726" y="2523744"/>
            <a:ext cx="1622425" cy="1622425"/>
          </a:xfrm>
          <a:prstGeom prst="ellipse">
            <a:avLst/>
          </a:prstGeom>
          <a:solidFill>
            <a:schemeClr val="accent2"/>
          </a:solidFill>
          <a:ln w="25400">
            <a:solidFill>
              <a:schemeClr val="tx1"/>
            </a:solidFill>
          </a:ln>
        </p:spPr>
        <p:txBody>
          <a:bodyPr anchor="ctr"/>
          <a:lstStyle>
            <a:lvl1pPr marL="0" indent="0" algn="ctr">
              <a:buNone/>
              <a:defRPr sz="5400">
                <a:solidFill>
                  <a:schemeClr val="bg1"/>
                </a:solidFill>
                <a:latin typeface="+mj-lt"/>
              </a:defRPr>
            </a:lvl1pPr>
          </a:lstStyle>
          <a:p>
            <a:pPr lvl="0"/>
            <a:r>
              <a:rPr lang="en-US" noProof="0" dirty="0"/>
              <a:t>0</a:t>
            </a:r>
          </a:p>
        </p:txBody>
      </p:sp>
      <p:sp>
        <p:nvSpPr>
          <p:cNvPr id="22" name="Text Placeholder 19">
            <a:extLst>
              <a:ext uri="{FF2B5EF4-FFF2-40B4-BE49-F238E27FC236}">
                <a16:creationId xmlns:a16="http://schemas.microsoft.com/office/drawing/2014/main" id="{AC40220B-3ED2-1841-92D5-C0056EF47402}"/>
              </a:ext>
            </a:extLst>
          </p:cNvPr>
          <p:cNvSpPr>
            <a:spLocks noGrp="1"/>
          </p:cNvSpPr>
          <p:nvPr>
            <p:ph type="body" sz="quarter" idx="14" hasCustomPrompt="1"/>
          </p:nvPr>
        </p:nvSpPr>
        <p:spPr>
          <a:xfrm>
            <a:off x="3154680" y="2523744"/>
            <a:ext cx="1622425" cy="1622425"/>
          </a:xfrm>
          <a:prstGeom prst="ellipse">
            <a:avLst/>
          </a:prstGeom>
          <a:solidFill>
            <a:schemeClr val="tx2"/>
          </a:solidFill>
          <a:ln w="25400">
            <a:solidFill>
              <a:schemeClr val="tx1"/>
            </a:solidFill>
          </a:ln>
        </p:spPr>
        <p:txBody>
          <a:bodyPr anchor="ctr"/>
          <a:lstStyle>
            <a:lvl1pPr marL="0" indent="0" algn="ctr">
              <a:buNone/>
              <a:defRPr sz="5400">
                <a:solidFill>
                  <a:schemeClr val="bg1"/>
                </a:solidFill>
                <a:latin typeface="+mj-lt"/>
              </a:defRPr>
            </a:lvl1pPr>
          </a:lstStyle>
          <a:p>
            <a:pPr lvl="0"/>
            <a:r>
              <a:rPr lang="en-US" noProof="0"/>
              <a:t>0</a:t>
            </a:r>
          </a:p>
        </p:txBody>
      </p:sp>
      <p:sp>
        <p:nvSpPr>
          <p:cNvPr id="23" name="Text Placeholder 19">
            <a:extLst>
              <a:ext uri="{FF2B5EF4-FFF2-40B4-BE49-F238E27FC236}">
                <a16:creationId xmlns:a16="http://schemas.microsoft.com/office/drawing/2014/main" id="{B8BC651C-16ED-1741-08D3-8BA2D618C650}"/>
              </a:ext>
            </a:extLst>
          </p:cNvPr>
          <p:cNvSpPr>
            <a:spLocks noGrp="1"/>
          </p:cNvSpPr>
          <p:nvPr>
            <p:ph type="body" sz="quarter" idx="15" hasCustomPrompt="1"/>
          </p:nvPr>
        </p:nvSpPr>
        <p:spPr>
          <a:xfrm>
            <a:off x="5330952" y="2523744"/>
            <a:ext cx="1622425" cy="1622425"/>
          </a:xfrm>
          <a:prstGeom prst="ellipse">
            <a:avLst/>
          </a:prstGeom>
          <a:solidFill>
            <a:schemeClr val="accent4"/>
          </a:solidFill>
          <a:ln w="25400">
            <a:solidFill>
              <a:schemeClr val="tx1"/>
            </a:solidFill>
          </a:ln>
        </p:spPr>
        <p:txBody>
          <a:bodyPr anchor="ctr"/>
          <a:lstStyle>
            <a:lvl1pPr marL="0" indent="0" algn="ctr">
              <a:buNone/>
              <a:defRPr sz="5400">
                <a:solidFill>
                  <a:schemeClr val="bg1"/>
                </a:solidFill>
                <a:latin typeface="+mj-lt"/>
              </a:defRPr>
            </a:lvl1pPr>
          </a:lstStyle>
          <a:p>
            <a:pPr lvl="0"/>
            <a:r>
              <a:rPr lang="en-US" noProof="0"/>
              <a:t>0</a:t>
            </a:r>
          </a:p>
        </p:txBody>
      </p:sp>
      <p:sp>
        <p:nvSpPr>
          <p:cNvPr id="24" name="Text Placeholder 19">
            <a:extLst>
              <a:ext uri="{FF2B5EF4-FFF2-40B4-BE49-F238E27FC236}">
                <a16:creationId xmlns:a16="http://schemas.microsoft.com/office/drawing/2014/main" id="{B42AFC50-5862-D501-9586-4A96D4DA667F}"/>
              </a:ext>
            </a:extLst>
          </p:cNvPr>
          <p:cNvSpPr>
            <a:spLocks noGrp="1"/>
          </p:cNvSpPr>
          <p:nvPr>
            <p:ph type="body" sz="quarter" idx="16" hasCustomPrompt="1"/>
          </p:nvPr>
        </p:nvSpPr>
        <p:spPr>
          <a:xfrm>
            <a:off x="7443216" y="2523744"/>
            <a:ext cx="1622425" cy="1622425"/>
          </a:xfrm>
          <a:prstGeom prst="ellipse">
            <a:avLst/>
          </a:prstGeom>
          <a:solidFill>
            <a:schemeClr val="accent2"/>
          </a:solidFill>
          <a:ln w="25400">
            <a:solidFill>
              <a:schemeClr val="tx1"/>
            </a:solidFill>
          </a:ln>
        </p:spPr>
        <p:txBody>
          <a:bodyPr anchor="ctr"/>
          <a:lstStyle>
            <a:lvl1pPr marL="0" indent="0" algn="ctr">
              <a:buNone/>
              <a:defRPr sz="5400">
                <a:solidFill>
                  <a:schemeClr val="bg1"/>
                </a:solidFill>
                <a:latin typeface="+mj-lt"/>
              </a:defRPr>
            </a:lvl1pPr>
          </a:lstStyle>
          <a:p>
            <a:pPr lvl="0"/>
            <a:r>
              <a:rPr lang="en-US" noProof="0" dirty="0"/>
              <a:t>0</a:t>
            </a:r>
          </a:p>
        </p:txBody>
      </p:sp>
      <p:sp>
        <p:nvSpPr>
          <p:cNvPr id="25" name="Text Placeholder 19">
            <a:extLst>
              <a:ext uri="{FF2B5EF4-FFF2-40B4-BE49-F238E27FC236}">
                <a16:creationId xmlns:a16="http://schemas.microsoft.com/office/drawing/2014/main" id="{45772425-B358-35A8-C707-76C81B500EDA}"/>
              </a:ext>
            </a:extLst>
          </p:cNvPr>
          <p:cNvSpPr>
            <a:spLocks noGrp="1"/>
          </p:cNvSpPr>
          <p:nvPr>
            <p:ph type="body" sz="quarter" idx="17" hasCustomPrompt="1"/>
          </p:nvPr>
        </p:nvSpPr>
        <p:spPr>
          <a:xfrm>
            <a:off x="9628632" y="2523744"/>
            <a:ext cx="1622425" cy="1622425"/>
          </a:xfrm>
          <a:prstGeom prst="ellipse">
            <a:avLst/>
          </a:prstGeom>
          <a:solidFill>
            <a:schemeClr val="accent4"/>
          </a:solidFill>
          <a:ln w="25400">
            <a:solidFill>
              <a:schemeClr val="tx1"/>
            </a:solidFill>
          </a:ln>
        </p:spPr>
        <p:txBody>
          <a:bodyPr anchor="ctr"/>
          <a:lstStyle>
            <a:lvl1pPr marL="0" indent="0" algn="ctr">
              <a:buNone/>
              <a:defRPr sz="5400">
                <a:solidFill>
                  <a:schemeClr val="bg1"/>
                </a:solidFill>
                <a:latin typeface="+mj-lt"/>
              </a:defRPr>
            </a:lvl1pPr>
          </a:lstStyle>
          <a:p>
            <a:pPr lvl="0"/>
            <a:r>
              <a:rPr lang="en-US" noProof="0" dirty="0"/>
              <a:t>0</a:t>
            </a:r>
          </a:p>
        </p:txBody>
      </p:sp>
      <p:sp>
        <p:nvSpPr>
          <p:cNvPr id="27" name="Text Placeholder 26">
            <a:extLst>
              <a:ext uri="{FF2B5EF4-FFF2-40B4-BE49-F238E27FC236}">
                <a16:creationId xmlns:a16="http://schemas.microsoft.com/office/drawing/2014/main" id="{B0B8A0CF-58B1-629F-C8DB-238E5114277C}"/>
              </a:ext>
            </a:extLst>
          </p:cNvPr>
          <p:cNvSpPr>
            <a:spLocks noGrp="1"/>
          </p:cNvSpPr>
          <p:nvPr>
            <p:ph type="body" sz="quarter" idx="18"/>
          </p:nvPr>
        </p:nvSpPr>
        <p:spPr>
          <a:xfrm>
            <a:off x="824102" y="4407408"/>
            <a:ext cx="1947672" cy="630936"/>
          </a:xfrm>
        </p:spPr>
        <p:txBody>
          <a:bodyPr/>
          <a:lstStyle>
            <a:lvl1pPr marL="0" indent="0" algn="ctr">
              <a:lnSpc>
                <a:spcPct val="120000"/>
              </a:lnSpc>
              <a:spcBef>
                <a:spcPts val="0"/>
              </a:spcBef>
              <a:buNone/>
              <a:defRPr sz="2000">
                <a:latin typeface="+mj-lt"/>
              </a:defRPr>
            </a:lvl1pPr>
          </a:lstStyle>
          <a:p>
            <a:pPr lvl="0"/>
            <a:r>
              <a:rPr lang="en-US" noProof="0"/>
              <a:t>Click to edit Master text styles</a:t>
            </a:r>
          </a:p>
        </p:txBody>
      </p:sp>
      <p:sp>
        <p:nvSpPr>
          <p:cNvPr id="28" name="Text Placeholder 26">
            <a:extLst>
              <a:ext uri="{FF2B5EF4-FFF2-40B4-BE49-F238E27FC236}">
                <a16:creationId xmlns:a16="http://schemas.microsoft.com/office/drawing/2014/main" id="{3973DBDD-5F4C-3094-B5AB-751AF360379C}"/>
              </a:ext>
            </a:extLst>
          </p:cNvPr>
          <p:cNvSpPr>
            <a:spLocks noGrp="1"/>
          </p:cNvSpPr>
          <p:nvPr>
            <p:ph type="body" sz="quarter" idx="19"/>
          </p:nvPr>
        </p:nvSpPr>
        <p:spPr>
          <a:xfrm>
            <a:off x="2992056" y="4408998"/>
            <a:ext cx="1947672" cy="630936"/>
          </a:xfrm>
        </p:spPr>
        <p:txBody>
          <a:bodyPr/>
          <a:lstStyle>
            <a:lvl1pPr marL="0" indent="0" algn="ctr">
              <a:lnSpc>
                <a:spcPct val="120000"/>
              </a:lnSpc>
              <a:spcBef>
                <a:spcPts val="0"/>
              </a:spcBef>
              <a:buNone/>
              <a:defRPr sz="2000">
                <a:latin typeface="+mj-lt"/>
              </a:defRPr>
            </a:lvl1pPr>
          </a:lstStyle>
          <a:p>
            <a:pPr lvl="0"/>
            <a:r>
              <a:rPr lang="en-US" noProof="0"/>
              <a:t>Click to edit Master text styles</a:t>
            </a:r>
          </a:p>
        </p:txBody>
      </p:sp>
      <p:sp>
        <p:nvSpPr>
          <p:cNvPr id="29" name="Text Placeholder 26">
            <a:extLst>
              <a:ext uri="{FF2B5EF4-FFF2-40B4-BE49-F238E27FC236}">
                <a16:creationId xmlns:a16="http://schemas.microsoft.com/office/drawing/2014/main" id="{6A7033DE-A188-7F2B-B42D-3B4334B2C4BE}"/>
              </a:ext>
            </a:extLst>
          </p:cNvPr>
          <p:cNvSpPr>
            <a:spLocks noGrp="1"/>
          </p:cNvSpPr>
          <p:nvPr>
            <p:ph type="body" sz="quarter" idx="20"/>
          </p:nvPr>
        </p:nvSpPr>
        <p:spPr>
          <a:xfrm>
            <a:off x="5168328" y="4395938"/>
            <a:ext cx="1947672" cy="630936"/>
          </a:xfrm>
        </p:spPr>
        <p:txBody>
          <a:bodyPr/>
          <a:lstStyle>
            <a:lvl1pPr marL="0" indent="0" algn="ctr">
              <a:lnSpc>
                <a:spcPct val="120000"/>
              </a:lnSpc>
              <a:spcBef>
                <a:spcPts val="0"/>
              </a:spcBef>
              <a:buNone/>
              <a:defRPr sz="2000">
                <a:latin typeface="+mj-lt"/>
              </a:defRPr>
            </a:lvl1pPr>
          </a:lstStyle>
          <a:p>
            <a:pPr lvl="0"/>
            <a:r>
              <a:rPr lang="en-US" noProof="0"/>
              <a:t>Click to edit Master text styles</a:t>
            </a:r>
          </a:p>
        </p:txBody>
      </p:sp>
      <p:sp>
        <p:nvSpPr>
          <p:cNvPr id="30" name="Text Placeholder 26">
            <a:extLst>
              <a:ext uri="{FF2B5EF4-FFF2-40B4-BE49-F238E27FC236}">
                <a16:creationId xmlns:a16="http://schemas.microsoft.com/office/drawing/2014/main" id="{82C8DA85-8265-9485-A51D-73E1629CC541}"/>
              </a:ext>
            </a:extLst>
          </p:cNvPr>
          <p:cNvSpPr>
            <a:spLocks noGrp="1"/>
          </p:cNvSpPr>
          <p:nvPr>
            <p:ph type="body" sz="quarter" idx="21"/>
          </p:nvPr>
        </p:nvSpPr>
        <p:spPr>
          <a:xfrm>
            <a:off x="7279858" y="4402240"/>
            <a:ext cx="1947672" cy="630936"/>
          </a:xfrm>
        </p:spPr>
        <p:txBody>
          <a:bodyPr/>
          <a:lstStyle>
            <a:lvl1pPr marL="0" indent="0" algn="ctr">
              <a:lnSpc>
                <a:spcPct val="120000"/>
              </a:lnSpc>
              <a:spcBef>
                <a:spcPts val="0"/>
              </a:spcBef>
              <a:buNone/>
              <a:defRPr sz="2000">
                <a:latin typeface="+mj-lt"/>
              </a:defRPr>
            </a:lvl1pPr>
          </a:lstStyle>
          <a:p>
            <a:pPr lvl="0"/>
            <a:r>
              <a:rPr lang="en-US" noProof="0"/>
              <a:t>Click to edit Master text styles</a:t>
            </a:r>
          </a:p>
        </p:txBody>
      </p:sp>
      <p:sp>
        <p:nvSpPr>
          <p:cNvPr id="31" name="Text Placeholder 26">
            <a:extLst>
              <a:ext uri="{FF2B5EF4-FFF2-40B4-BE49-F238E27FC236}">
                <a16:creationId xmlns:a16="http://schemas.microsoft.com/office/drawing/2014/main" id="{20594F27-59D4-99D2-77B5-71915573EDA4}"/>
              </a:ext>
            </a:extLst>
          </p:cNvPr>
          <p:cNvSpPr>
            <a:spLocks noGrp="1"/>
          </p:cNvSpPr>
          <p:nvPr>
            <p:ph type="body" sz="quarter" idx="22"/>
          </p:nvPr>
        </p:nvSpPr>
        <p:spPr>
          <a:xfrm>
            <a:off x="9466008" y="4402240"/>
            <a:ext cx="1947672" cy="630936"/>
          </a:xfrm>
        </p:spPr>
        <p:txBody>
          <a:bodyPr/>
          <a:lstStyle>
            <a:lvl1pPr marL="0" indent="0" algn="ctr">
              <a:lnSpc>
                <a:spcPct val="120000"/>
              </a:lnSpc>
              <a:spcBef>
                <a:spcPts val="0"/>
              </a:spcBef>
              <a:buNone/>
              <a:defRPr sz="2000">
                <a:latin typeface="+mj-lt"/>
              </a:defRPr>
            </a:lvl1pPr>
          </a:lstStyle>
          <a:p>
            <a:pPr lvl="0"/>
            <a:r>
              <a:rPr lang="en-US" noProof="0"/>
              <a:t>Click to edit Master text styles</a:t>
            </a:r>
          </a:p>
        </p:txBody>
      </p:sp>
      <p:sp>
        <p:nvSpPr>
          <p:cNvPr id="6" name="Slide Number Placeholder 5">
            <a:extLst>
              <a:ext uri="{FF2B5EF4-FFF2-40B4-BE49-F238E27FC236}">
                <a16:creationId xmlns:a16="http://schemas.microsoft.com/office/drawing/2014/main" id="{754CBAEF-CF24-7502-B796-D47DF23F28D4}"/>
              </a:ext>
            </a:extLst>
          </p:cNvPr>
          <p:cNvSpPr>
            <a:spLocks noGrp="1"/>
          </p:cNvSpPr>
          <p:nvPr>
            <p:ph type="sldNum" sz="quarter" idx="12"/>
          </p:nvPr>
        </p:nvSpPr>
        <p:spPr/>
        <p:txBody>
          <a:bodyPr/>
          <a:lstStyle/>
          <a:p>
            <a:fld id="{8D0AFDD5-844D-364D-8AEC-50CF4D36D55D}" type="slidenum">
              <a:rPr lang="en-US" noProof="0" smtClean="0"/>
              <a:t>‹#›</a:t>
            </a:fld>
            <a:endParaRPr lang="en-US" noProof="0" dirty="0"/>
          </a:p>
        </p:txBody>
      </p:sp>
      <p:sp>
        <p:nvSpPr>
          <p:cNvPr id="5" name="Footer Placeholder 4">
            <a:extLst>
              <a:ext uri="{FF2B5EF4-FFF2-40B4-BE49-F238E27FC236}">
                <a16:creationId xmlns:a16="http://schemas.microsoft.com/office/drawing/2014/main" id="{82D9E7CE-C596-EE32-BBFE-799C10EFBBB2}"/>
              </a:ext>
            </a:extLst>
          </p:cNvPr>
          <p:cNvSpPr>
            <a:spLocks noGrp="1"/>
          </p:cNvSpPr>
          <p:nvPr>
            <p:ph type="ftr" sz="quarter" idx="11"/>
          </p:nvPr>
        </p:nvSpPr>
        <p:spPr/>
        <p:txBody>
          <a:bodyPr/>
          <a:lstStyle/>
          <a:p>
            <a:r>
              <a:rPr lang="en-US" noProof="0"/>
              <a:t>Presentation title</a:t>
            </a:r>
          </a:p>
        </p:txBody>
      </p:sp>
    </p:spTree>
    <p:extLst>
      <p:ext uri="{BB962C8B-B14F-4D97-AF65-F5344CB8AC3E}">
        <p14:creationId xmlns:p14="http://schemas.microsoft.com/office/powerpoint/2010/main" val="748925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 with Caption">
    <p:bg>
      <p:bgPr>
        <a:solidFill>
          <a:schemeClr val="tx2"/>
        </a:solidFill>
        <a:effectLst/>
      </p:bgPr>
    </p:bg>
    <p:spTree>
      <p:nvGrpSpPr>
        <p:cNvPr id="1" name=""/>
        <p:cNvGrpSpPr/>
        <p:nvPr/>
      </p:nvGrpSpPr>
      <p:grpSpPr>
        <a:xfrm>
          <a:off x="0" y="0"/>
          <a:ext cx="0" cy="0"/>
          <a:chOff x="0" y="0"/>
          <a:chExt cx="0" cy="0"/>
        </a:xfrm>
      </p:grpSpPr>
      <p:sp>
        <p:nvSpPr>
          <p:cNvPr id="8" name="Google Shape;327;p33">
            <a:extLst>
              <a:ext uri="{FF2B5EF4-FFF2-40B4-BE49-F238E27FC236}">
                <a16:creationId xmlns:a16="http://schemas.microsoft.com/office/drawing/2014/main" id="{F51DD675-2DC4-A4BE-C624-3048A2E666B7}"/>
              </a:ext>
            </a:extLst>
          </p:cNvPr>
          <p:cNvSpPr/>
          <p:nvPr userDrawn="1"/>
        </p:nvSpPr>
        <p:spPr>
          <a:xfrm>
            <a:off x="809553" y="1012104"/>
            <a:ext cx="6957749" cy="5061732"/>
          </a:xfrm>
          <a:prstGeom prst="rect">
            <a:avLst/>
          </a:prstGeom>
          <a:solidFill>
            <a:schemeClr val="accent4"/>
          </a:solidFill>
          <a:ln w="25400" cap="flat" cmpd="sng">
            <a:solidFill>
              <a:schemeClr val="tx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b="0" i="0" u="none" strike="noStrike" cap="none" noProof="0">
              <a:solidFill>
                <a:schemeClr val="lt1"/>
              </a:solidFill>
              <a:latin typeface="Karla"/>
              <a:ea typeface="Karla"/>
              <a:cs typeface="Karla"/>
              <a:sym typeface="Karla"/>
            </a:endParaRPr>
          </a:p>
        </p:txBody>
      </p:sp>
      <p:sp>
        <p:nvSpPr>
          <p:cNvPr id="12" name="Google Shape;328;p33">
            <a:extLst>
              <a:ext uri="{FF2B5EF4-FFF2-40B4-BE49-F238E27FC236}">
                <a16:creationId xmlns:a16="http://schemas.microsoft.com/office/drawing/2014/main" id="{A0952ED0-9FCB-B6D2-E806-E2663B8961D0}"/>
              </a:ext>
            </a:extLst>
          </p:cNvPr>
          <p:cNvSpPr/>
          <p:nvPr userDrawn="1"/>
        </p:nvSpPr>
        <p:spPr>
          <a:xfrm>
            <a:off x="600338" y="782757"/>
            <a:ext cx="6957749" cy="5061732"/>
          </a:xfrm>
          <a:prstGeom prst="rect">
            <a:avLst/>
          </a:prstGeom>
          <a:solidFill>
            <a:schemeClr val="accent5"/>
          </a:solidFill>
          <a:ln w="25400" cap="flat" cmpd="sng">
            <a:solidFill>
              <a:schemeClr val="tx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b="0" i="0" u="none" strike="noStrike" cap="none" noProof="0">
              <a:solidFill>
                <a:schemeClr val="lt1"/>
              </a:solidFill>
              <a:latin typeface="Karla"/>
              <a:ea typeface="Karla"/>
              <a:cs typeface="Karla"/>
              <a:sym typeface="Karla"/>
            </a:endParaRPr>
          </a:p>
        </p:txBody>
      </p:sp>
      <p:sp>
        <p:nvSpPr>
          <p:cNvPr id="2" name="Title 1">
            <a:extLst>
              <a:ext uri="{FF2B5EF4-FFF2-40B4-BE49-F238E27FC236}">
                <a16:creationId xmlns:a16="http://schemas.microsoft.com/office/drawing/2014/main" id="{BF01426A-0740-2EB9-FC34-9C043459357E}"/>
              </a:ext>
            </a:extLst>
          </p:cNvPr>
          <p:cNvSpPr>
            <a:spLocks noGrp="1"/>
          </p:cNvSpPr>
          <p:nvPr>
            <p:ph type="title"/>
          </p:nvPr>
        </p:nvSpPr>
        <p:spPr>
          <a:xfrm>
            <a:off x="1389888" y="1719072"/>
            <a:ext cx="5038344" cy="1709928"/>
          </a:xfrm>
        </p:spPr>
        <p:txBody>
          <a:bodyPr/>
          <a:lstStyle>
            <a:lvl1pPr algn="l">
              <a:lnSpc>
                <a:spcPct val="90000"/>
              </a:lnSpc>
              <a:defRPr/>
            </a:lvl1pPr>
          </a:lstStyle>
          <a:p>
            <a:r>
              <a:rPr lang="en-US" noProof="0"/>
              <a:t>Click to edit Master title style</a:t>
            </a:r>
          </a:p>
        </p:txBody>
      </p:sp>
      <p:sp>
        <p:nvSpPr>
          <p:cNvPr id="10" name="Picture Placeholder 9">
            <a:extLst>
              <a:ext uri="{FF2B5EF4-FFF2-40B4-BE49-F238E27FC236}">
                <a16:creationId xmlns:a16="http://schemas.microsoft.com/office/drawing/2014/main" id="{0BC3CDDF-FEA3-712D-9071-515D264F06E7}"/>
              </a:ext>
            </a:extLst>
          </p:cNvPr>
          <p:cNvSpPr>
            <a:spLocks noGrp="1"/>
          </p:cNvSpPr>
          <p:nvPr>
            <p:ph type="pic" sz="quarter" idx="13"/>
          </p:nvPr>
        </p:nvSpPr>
        <p:spPr>
          <a:xfrm>
            <a:off x="8296656" y="0"/>
            <a:ext cx="3895344" cy="6858000"/>
          </a:xfrm>
          <a:solidFill>
            <a:schemeClr val="accent1"/>
          </a:solidFill>
        </p:spPr>
        <p:txBody>
          <a:bodyPr anchor="ctr"/>
          <a:lstStyle>
            <a:lvl1pPr marL="0" indent="0" algn="ctr">
              <a:buNone/>
              <a:defRPr/>
            </a:lvl1pPr>
          </a:lstStyle>
          <a:p>
            <a:endParaRPr lang="en-US" noProof="0"/>
          </a:p>
        </p:txBody>
      </p:sp>
      <p:sp>
        <p:nvSpPr>
          <p:cNvPr id="3" name="Content Placeholder 2">
            <a:extLst>
              <a:ext uri="{FF2B5EF4-FFF2-40B4-BE49-F238E27FC236}">
                <a16:creationId xmlns:a16="http://schemas.microsoft.com/office/drawing/2014/main" id="{A00F6C1B-F86D-84E1-F13C-1A2310E172C3}"/>
              </a:ext>
            </a:extLst>
          </p:cNvPr>
          <p:cNvSpPr>
            <a:spLocks noGrp="1"/>
          </p:cNvSpPr>
          <p:nvPr>
            <p:ph idx="1"/>
          </p:nvPr>
        </p:nvSpPr>
        <p:spPr>
          <a:xfrm>
            <a:off x="1389888" y="3054096"/>
            <a:ext cx="5010912" cy="2130552"/>
          </a:xfrm>
        </p:spPr>
        <p:txBody>
          <a:bodyPr/>
          <a:lstStyle>
            <a:lvl1pPr marL="54864" indent="0">
              <a:lnSpc>
                <a:spcPct val="120000"/>
              </a:lnSpc>
              <a:spcBef>
                <a:spcPts val="0"/>
              </a:spcBef>
              <a:buNone/>
              <a:defRPr sz="1600"/>
            </a:lvl1pPr>
            <a:lvl2pPr>
              <a:defRPr sz="1400"/>
            </a:lvl2pPr>
            <a:lvl3pPr>
              <a:defRPr sz="1200"/>
            </a:lvl3pPr>
            <a:lvl4pPr>
              <a:defRPr sz="1100"/>
            </a:lvl4pPr>
            <a:lvl5pPr>
              <a:defRPr sz="1100"/>
            </a:lvl5pPr>
          </a:lstStyle>
          <a:p>
            <a:pPr lvl="0"/>
            <a:r>
              <a:rPr lang="en-US" noProof="0"/>
              <a:t>Click to edit Master text styles</a:t>
            </a:r>
          </a:p>
        </p:txBody>
      </p:sp>
      <p:sp>
        <p:nvSpPr>
          <p:cNvPr id="6" name="Slide Number Placeholder 5">
            <a:extLst>
              <a:ext uri="{FF2B5EF4-FFF2-40B4-BE49-F238E27FC236}">
                <a16:creationId xmlns:a16="http://schemas.microsoft.com/office/drawing/2014/main" id="{754CBAEF-CF24-7502-B796-D47DF23F28D4}"/>
              </a:ext>
            </a:extLst>
          </p:cNvPr>
          <p:cNvSpPr>
            <a:spLocks noGrp="1"/>
          </p:cNvSpPr>
          <p:nvPr>
            <p:ph type="sldNum" sz="quarter" idx="12"/>
          </p:nvPr>
        </p:nvSpPr>
        <p:spPr>
          <a:xfrm>
            <a:off x="3962400" y="6400904"/>
            <a:ext cx="365760" cy="246888"/>
          </a:xfrm>
        </p:spPr>
        <p:txBody>
          <a:bodyPr/>
          <a:lstStyle>
            <a:lvl1pPr>
              <a:defRPr>
                <a:solidFill>
                  <a:schemeClr val="bg1"/>
                </a:solidFill>
              </a:defRPr>
            </a:lvl1pPr>
          </a:lstStyle>
          <a:p>
            <a:fld id="{8D0AFDD5-844D-364D-8AEC-50CF4D36D55D}" type="slidenum">
              <a:rPr lang="en-US" noProof="0" smtClean="0"/>
              <a:pPr/>
              <a:t>‹#›</a:t>
            </a:fld>
            <a:endParaRPr lang="en-US" noProof="0" dirty="0"/>
          </a:p>
        </p:txBody>
      </p:sp>
      <p:grpSp>
        <p:nvGrpSpPr>
          <p:cNvPr id="13" name="Group 12">
            <a:extLst>
              <a:ext uri="{FF2B5EF4-FFF2-40B4-BE49-F238E27FC236}">
                <a16:creationId xmlns:a16="http://schemas.microsoft.com/office/drawing/2014/main" id="{0C63F889-82B6-D594-DA07-4C82AE33663F}"/>
              </a:ext>
            </a:extLst>
          </p:cNvPr>
          <p:cNvGrpSpPr/>
          <p:nvPr userDrawn="1"/>
        </p:nvGrpSpPr>
        <p:grpSpPr>
          <a:xfrm>
            <a:off x="0" y="6527001"/>
            <a:ext cx="8294153" cy="5617"/>
            <a:chOff x="0" y="6527001"/>
            <a:chExt cx="8294153" cy="5617"/>
          </a:xfrm>
        </p:grpSpPr>
        <p:cxnSp>
          <p:nvCxnSpPr>
            <p:cNvPr id="14" name="Straight Connector 13">
              <a:extLst>
                <a:ext uri="{FF2B5EF4-FFF2-40B4-BE49-F238E27FC236}">
                  <a16:creationId xmlns:a16="http://schemas.microsoft.com/office/drawing/2014/main" id="{3F4BFE95-6DCA-752C-0F0C-CCAF1A576CD0}"/>
                </a:ext>
              </a:extLst>
            </p:cNvPr>
            <p:cNvCxnSpPr>
              <a:cxnSpLocks/>
            </p:cNvCxnSpPr>
            <p:nvPr/>
          </p:nvCxnSpPr>
          <p:spPr>
            <a:xfrm>
              <a:off x="0" y="6527001"/>
              <a:ext cx="3935513" cy="561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3920C2FA-C2E7-21E2-09D0-3BA6B1BC2C1E}"/>
                </a:ext>
              </a:extLst>
            </p:cNvPr>
            <p:cNvCxnSpPr>
              <a:cxnSpLocks/>
            </p:cNvCxnSpPr>
            <p:nvPr/>
          </p:nvCxnSpPr>
          <p:spPr>
            <a:xfrm>
              <a:off x="4358640" y="6527001"/>
              <a:ext cx="3935513" cy="561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82084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1426A-0740-2EB9-FC34-9C043459357E}"/>
              </a:ext>
            </a:extLst>
          </p:cNvPr>
          <p:cNvSpPr>
            <a:spLocks noGrp="1"/>
          </p:cNvSpPr>
          <p:nvPr>
            <p:ph type="title"/>
          </p:nvPr>
        </p:nvSpPr>
        <p:spPr/>
        <p:txBody>
          <a:bodyPr/>
          <a:lstStyle/>
          <a:p>
            <a:r>
              <a:rPr lang="en-US" noProof="0"/>
              <a:t>Click to edit Master title style</a:t>
            </a:r>
          </a:p>
        </p:txBody>
      </p:sp>
      <p:sp>
        <p:nvSpPr>
          <p:cNvPr id="3" name="Content Placeholder 2">
            <a:extLst>
              <a:ext uri="{FF2B5EF4-FFF2-40B4-BE49-F238E27FC236}">
                <a16:creationId xmlns:a16="http://schemas.microsoft.com/office/drawing/2014/main" id="{A00F6C1B-F86D-84E1-F13C-1A2310E172C3}"/>
              </a:ext>
            </a:extLst>
          </p:cNvPr>
          <p:cNvSpPr>
            <a:spLocks noGrp="1"/>
          </p:cNvSpPr>
          <p:nvPr>
            <p:ph idx="1"/>
          </p:nvPr>
        </p:nvSpPr>
        <p:spPr>
          <a:xfrm>
            <a:off x="484632" y="1810512"/>
            <a:ext cx="11000232" cy="416052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Slide Number Placeholder 5">
            <a:extLst>
              <a:ext uri="{FF2B5EF4-FFF2-40B4-BE49-F238E27FC236}">
                <a16:creationId xmlns:a16="http://schemas.microsoft.com/office/drawing/2014/main" id="{754CBAEF-CF24-7502-B796-D47DF23F28D4}"/>
              </a:ext>
            </a:extLst>
          </p:cNvPr>
          <p:cNvSpPr>
            <a:spLocks noGrp="1"/>
          </p:cNvSpPr>
          <p:nvPr>
            <p:ph type="sldNum" sz="quarter" idx="12"/>
          </p:nvPr>
        </p:nvSpPr>
        <p:spPr/>
        <p:txBody>
          <a:bodyPr/>
          <a:lstStyle/>
          <a:p>
            <a:fld id="{8D0AFDD5-844D-364D-8AEC-50CF4D36D55D}" type="slidenum">
              <a:rPr lang="en-US" noProof="0" smtClean="0"/>
              <a:t>‹#›</a:t>
            </a:fld>
            <a:endParaRPr lang="en-US" noProof="0"/>
          </a:p>
        </p:txBody>
      </p:sp>
      <p:sp>
        <p:nvSpPr>
          <p:cNvPr id="5" name="Footer Placeholder 4">
            <a:extLst>
              <a:ext uri="{FF2B5EF4-FFF2-40B4-BE49-F238E27FC236}">
                <a16:creationId xmlns:a16="http://schemas.microsoft.com/office/drawing/2014/main" id="{82D9E7CE-C596-EE32-BBFE-799C10EFBBB2}"/>
              </a:ext>
            </a:extLst>
          </p:cNvPr>
          <p:cNvSpPr>
            <a:spLocks noGrp="1"/>
          </p:cNvSpPr>
          <p:nvPr>
            <p:ph type="ftr" sz="quarter" idx="11"/>
          </p:nvPr>
        </p:nvSpPr>
        <p:spPr/>
        <p:txBody>
          <a:bodyPr/>
          <a:lstStyle/>
          <a:p>
            <a:r>
              <a:rPr lang="en-US" noProof="0"/>
              <a:t>Presentation title</a:t>
            </a:r>
          </a:p>
        </p:txBody>
      </p:sp>
    </p:spTree>
    <p:extLst>
      <p:ext uri="{BB962C8B-B14F-4D97-AF65-F5344CB8AC3E}">
        <p14:creationId xmlns:p14="http://schemas.microsoft.com/office/powerpoint/2010/main" val="12013492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ote">
    <p:bg>
      <p:bgPr>
        <a:solidFill>
          <a:schemeClr val="accent3"/>
        </a:solidFill>
        <a:effectLst/>
      </p:bgPr>
    </p:bg>
    <p:spTree>
      <p:nvGrpSpPr>
        <p:cNvPr id="1" name=""/>
        <p:cNvGrpSpPr/>
        <p:nvPr/>
      </p:nvGrpSpPr>
      <p:grpSpPr>
        <a:xfrm>
          <a:off x="0" y="0"/>
          <a:ext cx="0" cy="0"/>
          <a:chOff x="0" y="0"/>
          <a:chExt cx="0" cy="0"/>
        </a:xfrm>
      </p:grpSpPr>
      <p:sp>
        <p:nvSpPr>
          <p:cNvPr id="12" name="Google Shape;327;p33">
            <a:extLst>
              <a:ext uri="{FF2B5EF4-FFF2-40B4-BE49-F238E27FC236}">
                <a16:creationId xmlns:a16="http://schemas.microsoft.com/office/drawing/2014/main" id="{EA1EE280-E44E-F71B-ED1B-CA8CEDEE6175}"/>
              </a:ext>
            </a:extLst>
          </p:cNvPr>
          <p:cNvSpPr/>
          <p:nvPr userDrawn="1"/>
        </p:nvSpPr>
        <p:spPr>
          <a:xfrm>
            <a:off x="1087280" y="1161412"/>
            <a:ext cx="10221119" cy="4831742"/>
          </a:xfrm>
          <a:prstGeom prst="rect">
            <a:avLst/>
          </a:prstGeom>
          <a:solidFill>
            <a:schemeClr val="accent4"/>
          </a:solidFill>
          <a:ln w="25400" cap="flat" cmpd="sng">
            <a:solidFill>
              <a:schemeClr val="tx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b="0" i="0" u="none" strike="noStrike" cap="none" noProof="0">
              <a:solidFill>
                <a:schemeClr val="accent2">
                  <a:lumMod val="20000"/>
                  <a:lumOff val="80000"/>
                </a:schemeClr>
              </a:solidFill>
              <a:latin typeface="Karla"/>
              <a:ea typeface="Karla"/>
              <a:cs typeface="Karla"/>
              <a:sym typeface="Karla"/>
            </a:endParaRPr>
          </a:p>
        </p:txBody>
      </p:sp>
      <p:sp>
        <p:nvSpPr>
          <p:cNvPr id="14" name="Google Shape;328;p33">
            <a:extLst>
              <a:ext uri="{FF2B5EF4-FFF2-40B4-BE49-F238E27FC236}">
                <a16:creationId xmlns:a16="http://schemas.microsoft.com/office/drawing/2014/main" id="{332C8624-D848-DF0C-9104-7A2655E4A0FE}"/>
              </a:ext>
            </a:extLst>
          </p:cNvPr>
          <p:cNvSpPr/>
          <p:nvPr userDrawn="1"/>
        </p:nvSpPr>
        <p:spPr>
          <a:xfrm>
            <a:off x="858371" y="800100"/>
            <a:ext cx="10221119" cy="4953001"/>
          </a:xfrm>
          <a:prstGeom prst="rect">
            <a:avLst/>
          </a:prstGeom>
          <a:solidFill>
            <a:schemeClr val="bg1"/>
          </a:solidFill>
          <a:ln w="25400" cap="flat" cmpd="sng">
            <a:solidFill>
              <a:schemeClr val="tx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b="0" i="0" u="none" strike="noStrike" cap="none" noProof="0">
              <a:solidFill>
                <a:schemeClr val="lt1"/>
              </a:solidFill>
              <a:latin typeface="Karla"/>
              <a:ea typeface="Karla"/>
              <a:cs typeface="Karla"/>
              <a:sym typeface="Karla"/>
            </a:endParaRPr>
          </a:p>
        </p:txBody>
      </p:sp>
      <p:sp>
        <p:nvSpPr>
          <p:cNvPr id="2" name="Title 1">
            <a:extLst>
              <a:ext uri="{FF2B5EF4-FFF2-40B4-BE49-F238E27FC236}">
                <a16:creationId xmlns:a16="http://schemas.microsoft.com/office/drawing/2014/main" id="{BF01426A-0740-2EB9-FC34-9C043459357E}"/>
              </a:ext>
            </a:extLst>
          </p:cNvPr>
          <p:cNvSpPr>
            <a:spLocks noGrp="1"/>
          </p:cNvSpPr>
          <p:nvPr>
            <p:ph type="title"/>
          </p:nvPr>
        </p:nvSpPr>
        <p:spPr>
          <a:xfrm>
            <a:off x="2862072" y="2322576"/>
            <a:ext cx="6473952" cy="1901952"/>
          </a:xfrm>
        </p:spPr>
        <p:txBody>
          <a:bodyPr anchor="ctr"/>
          <a:lstStyle>
            <a:lvl1pPr algn="l">
              <a:lnSpc>
                <a:spcPct val="90000"/>
              </a:lnSpc>
              <a:defRPr sz="4000"/>
            </a:lvl1pPr>
          </a:lstStyle>
          <a:p>
            <a:r>
              <a:rPr lang="en-US" noProof="0"/>
              <a:t>Click to edit Master title style</a:t>
            </a:r>
          </a:p>
        </p:txBody>
      </p:sp>
      <p:sp>
        <p:nvSpPr>
          <p:cNvPr id="18" name="Text Placeholder 15">
            <a:extLst>
              <a:ext uri="{FF2B5EF4-FFF2-40B4-BE49-F238E27FC236}">
                <a16:creationId xmlns:a16="http://schemas.microsoft.com/office/drawing/2014/main" id="{4817D722-78FF-E98D-229F-DDC8146F5572}"/>
              </a:ext>
            </a:extLst>
          </p:cNvPr>
          <p:cNvSpPr>
            <a:spLocks noGrp="1"/>
          </p:cNvSpPr>
          <p:nvPr>
            <p:ph type="body" sz="quarter" idx="15" hasCustomPrompt="1"/>
          </p:nvPr>
        </p:nvSpPr>
        <p:spPr>
          <a:xfrm>
            <a:off x="1027874" y="809103"/>
            <a:ext cx="1798955" cy="2062163"/>
          </a:xfrm>
        </p:spPr>
        <p:txBody>
          <a:bodyPr anchor="t"/>
          <a:lstStyle>
            <a:lvl1pPr marL="0" indent="0">
              <a:buNone/>
              <a:defRPr sz="25000" b="1">
                <a:solidFill>
                  <a:schemeClr val="tx2"/>
                </a:solidFill>
                <a:latin typeface="+mj-lt"/>
              </a:defRPr>
            </a:lvl1pPr>
          </a:lstStyle>
          <a:p>
            <a:pPr lvl="0"/>
            <a:r>
              <a:rPr lang="en-US" noProof="0" dirty="0"/>
              <a:t>“</a:t>
            </a:r>
          </a:p>
        </p:txBody>
      </p:sp>
      <p:sp>
        <p:nvSpPr>
          <p:cNvPr id="3" name="Content Placeholder 2">
            <a:extLst>
              <a:ext uri="{FF2B5EF4-FFF2-40B4-BE49-F238E27FC236}">
                <a16:creationId xmlns:a16="http://schemas.microsoft.com/office/drawing/2014/main" id="{A00F6C1B-F86D-84E1-F13C-1A2310E172C3}"/>
              </a:ext>
            </a:extLst>
          </p:cNvPr>
          <p:cNvSpPr>
            <a:spLocks noGrp="1"/>
          </p:cNvSpPr>
          <p:nvPr>
            <p:ph idx="1"/>
          </p:nvPr>
        </p:nvSpPr>
        <p:spPr>
          <a:xfrm>
            <a:off x="2862072" y="4334256"/>
            <a:ext cx="2340864" cy="585216"/>
          </a:xfrm>
        </p:spPr>
        <p:txBody>
          <a:bodyPr/>
          <a:lstStyle>
            <a:lvl1pPr marL="0" indent="0">
              <a:lnSpc>
                <a:spcPct val="100000"/>
              </a:lnSpc>
              <a:spcBef>
                <a:spcPts val="0"/>
              </a:spcBef>
              <a:buNone/>
              <a:defRPr sz="2000"/>
            </a:lvl1pPr>
          </a:lstStyle>
          <a:p>
            <a:pPr lvl="0"/>
            <a:r>
              <a:rPr lang="en-US" noProof="0"/>
              <a:t>Click to edit Master text styles</a:t>
            </a:r>
          </a:p>
        </p:txBody>
      </p:sp>
      <p:sp>
        <p:nvSpPr>
          <p:cNvPr id="17" name="Text Placeholder 15">
            <a:extLst>
              <a:ext uri="{FF2B5EF4-FFF2-40B4-BE49-F238E27FC236}">
                <a16:creationId xmlns:a16="http://schemas.microsoft.com/office/drawing/2014/main" id="{F9A35D83-86B3-5132-45B2-6382E8F3A4C2}"/>
              </a:ext>
            </a:extLst>
          </p:cNvPr>
          <p:cNvSpPr>
            <a:spLocks noGrp="1"/>
          </p:cNvSpPr>
          <p:nvPr>
            <p:ph type="body" sz="quarter" idx="14" hasCustomPrompt="1"/>
          </p:nvPr>
        </p:nvSpPr>
        <p:spPr>
          <a:xfrm>
            <a:off x="9281160" y="3957272"/>
            <a:ext cx="1798955" cy="2062163"/>
          </a:xfrm>
        </p:spPr>
        <p:txBody>
          <a:bodyPr/>
          <a:lstStyle>
            <a:lvl1pPr marL="0" indent="0">
              <a:buNone/>
              <a:defRPr sz="25000" b="1">
                <a:solidFill>
                  <a:schemeClr val="tx2"/>
                </a:solidFill>
                <a:latin typeface="+mj-lt"/>
              </a:defRPr>
            </a:lvl1pPr>
          </a:lstStyle>
          <a:p>
            <a:pPr lvl="0"/>
            <a:r>
              <a:rPr lang="en-US" noProof="0"/>
              <a:t>”</a:t>
            </a:r>
          </a:p>
        </p:txBody>
      </p:sp>
      <p:sp>
        <p:nvSpPr>
          <p:cNvPr id="8" name="Footer Placeholder 7">
            <a:extLst>
              <a:ext uri="{FF2B5EF4-FFF2-40B4-BE49-F238E27FC236}">
                <a16:creationId xmlns:a16="http://schemas.microsoft.com/office/drawing/2014/main" id="{86A64DF1-77A3-B856-5F46-12724706B8A1}"/>
              </a:ext>
            </a:extLst>
          </p:cNvPr>
          <p:cNvSpPr>
            <a:spLocks noGrp="1"/>
          </p:cNvSpPr>
          <p:nvPr>
            <p:ph type="ftr" sz="quarter" idx="17"/>
          </p:nvPr>
        </p:nvSpPr>
        <p:spPr/>
        <p:txBody>
          <a:bodyPr/>
          <a:lstStyle/>
          <a:p>
            <a:r>
              <a:rPr lang="en-US" noProof="0"/>
              <a:t>Presentation title</a:t>
            </a:r>
          </a:p>
        </p:txBody>
      </p:sp>
      <p:sp>
        <p:nvSpPr>
          <p:cNvPr id="9" name="Slide Number Placeholder 8">
            <a:extLst>
              <a:ext uri="{FF2B5EF4-FFF2-40B4-BE49-F238E27FC236}">
                <a16:creationId xmlns:a16="http://schemas.microsoft.com/office/drawing/2014/main" id="{D8961FC7-9CAD-4B2D-A8F6-C172AF6D5EB1}"/>
              </a:ext>
            </a:extLst>
          </p:cNvPr>
          <p:cNvSpPr>
            <a:spLocks noGrp="1"/>
          </p:cNvSpPr>
          <p:nvPr>
            <p:ph type="sldNum" sz="quarter" idx="18"/>
          </p:nvPr>
        </p:nvSpPr>
        <p:spPr/>
        <p:txBody>
          <a:bodyPr/>
          <a:lstStyle/>
          <a:p>
            <a:fld id="{8D0AFDD5-844D-364D-8AEC-50CF4D36D55D}" type="slidenum">
              <a:rPr lang="en-US" noProof="0" smtClean="0"/>
              <a:pPr/>
              <a:t>‹#›</a:t>
            </a:fld>
            <a:endParaRPr lang="en-US" noProof="0"/>
          </a:p>
        </p:txBody>
      </p:sp>
    </p:spTree>
    <p:extLst>
      <p:ext uri="{BB962C8B-B14F-4D97-AF65-F5344CB8AC3E}">
        <p14:creationId xmlns:p14="http://schemas.microsoft.com/office/powerpoint/2010/main" val="28843801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List">
    <p:bg>
      <p:bgPr>
        <a:solidFill>
          <a:schemeClr val="accent4"/>
        </a:solidFill>
        <a:effectLst/>
      </p:bgPr>
    </p:bg>
    <p:spTree>
      <p:nvGrpSpPr>
        <p:cNvPr id="1" name=""/>
        <p:cNvGrpSpPr/>
        <p:nvPr/>
      </p:nvGrpSpPr>
      <p:grpSpPr>
        <a:xfrm>
          <a:off x="0" y="0"/>
          <a:ext cx="0" cy="0"/>
          <a:chOff x="0" y="0"/>
          <a:chExt cx="0" cy="0"/>
        </a:xfrm>
      </p:grpSpPr>
      <p:sp>
        <p:nvSpPr>
          <p:cNvPr id="7" name="Google Shape;1247;p56">
            <a:extLst>
              <a:ext uri="{FF2B5EF4-FFF2-40B4-BE49-F238E27FC236}">
                <a16:creationId xmlns:a16="http://schemas.microsoft.com/office/drawing/2014/main" id="{1A52F175-2E39-E9BE-B4DF-67098DB248AA}"/>
              </a:ext>
            </a:extLst>
          </p:cNvPr>
          <p:cNvSpPr/>
          <p:nvPr userDrawn="1"/>
        </p:nvSpPr>
        <p:spPr>
          <a:xfrm>
            <a:off x="1812359" y="4949920"/>
            <a:ext cx="6281928" cy="1039748"/>
          </a:xfrm>
          <a:prstGeom prst="rect">
            <a:avLst/>
          </a:prstGeom>
          <a:solidFill>
            <a:schemeClr val="accent3"/>
          </a:solidFill>
          <a:ln w="254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noProof="0">
              <a:solidFill>
                <a:schemeClr val="accent2"/>
              </a:solidFill>
              <a:latin typeface="+mj-lt"/>
              <a:ea typeface="Karla"/>
              <a:cs typeface="Karla"/>
              <a:sym typeface="Karla"/>
            </a:endParaRPr>
          </a:p>
        </p:txBody>
      </p:sp>
      <p:sp>
        <p:nvSpPr>
          <p:cNvPr id="9" name="Google Shape;1264;p56">
            <a:extLst>
              <a:ext uri="{FF2B5EF4-FFF2-40B4-BE49-F238E27FC236}">
                <a16:creationId xmlns:a16="http://schemas.microsoft.com/office/drawing/2014/main" id="{CE3B3000-733D-1995-D39A-E659E5A429CC}"/>
              </a:ext>
            </a:extLst>
          </p:cNvPr>
          <p:cNvSpPr/>
          <p:nvPr userDrawn="1"/>
        </p:nvSpPr>
        <p:spPr>
          <a:xfrm>
            <a:off x="1812359" y="2337105"/>
            <a:ext cx="6281928" cy="1039748"/>
          </a:xfrm>
          <a:prstGeom prst="rect">
            <a:avLst/>
          </a:prstGeom>
          <a:solidFill>
            <a:schemeClr val="accent3"/>
          </a:solidFill>
          <a:ln w="254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noProof="0">
              <a:solidFill>
                <a:schemeClr val="lt1"/>
              </a:solidFill>
              <a:latin typeface="+mj-lt"/>
              <a:ea typeface="Karla"/>
              <a:cs typeface="Karla"/>
              <a:sym typeface="Karla"/>
            </a:endParaRPr>
          </a:p>
        </p:txBody>
      </p:sp>
      <p:sp>
        <p:nvSpPr>
          <p:cNvPr id="11" name="Google Shape;1278;p56">
            <a:extLst>
              <a:ext uri="{FF2B5EF4-FFF2-40B4-BE49-F238E27FC236}">
                <a16:creationId xmlns:a16="http://schemas.microsoft.com/office/drawing/2014/main" id="{F1BC0AB2-17DA-D97E-3052-DA48D80F7428}"/>
              </a:ext>
            </a:extLst>
          </p:cNvPr>
          <p:cNvSpPr/>
          <p:nvPr userDrawn="1"/>
        </p:nvSpPr>
        <p:spPr>
          <a:xfrm>
            <a:off x="1812359" y="3639388"/>
            <a:ext cx="6281928" cy="1039748"/>
          </a:xfrm>
          <a:prstGeom prst="rect">
            <a:avLst/>
          </a:prstGeom>
          <a:solidFill>
            <a:schemeClr val="accent3"/>
          </a:solidFill>
          <a:ln w="254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noProof="0">
              <a:solidFill>
                <a:schemeClr val="lt1"/>
              </a:solidFill>
              <a:latin typeface="+mj-lt"/>
              <a:ea typeface="Karla"/>
              <a:cs typeface="Karla"/>
              <a:sym typeface="Karla"/>
            </a:endParaRPr>
          </a:p>
        </p:txBody>
      </p:sp>
      <p:sp>
        <p:nvSpPr>
          <p:cNvPr id="17" name="Google Shape;1268;p56">
            <a:extLst>
              <a:ext uri="{FF2B5EF4-FFF2-40B4-BE49-F238E27FC236}">
                <a16:creationId xmlns:a16="http://schemas.microsoft.com/office/drawing/2014/main" id="{EEA0BE49-92E1-A1A3-40E0-DDAA5511F637}"/>
              </a:ext>
            </a:extLst>
          </p:cNvPr>
          <p:cNvSpPr/>
          <p:nvPr userDrawn="1"/>
        </p:nvSpPr>
        <p:spPr>
          <a:xfrm>
            <a:off x="553985" y="2351175"/>
            <a:ext cx="969865" cy="969865"/>
          </a:xfrm>
          <a:prstGeom prst="ellipse">
            <a:avLst/>
          </a:prstGeom>
          <a:solidFill>
            <a:schemeClr val="accent3"/>
          </a:solidFill>
          <a:ln w="254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noProof="0">
              <a:solidFill>
                <a:schemeClr val="lt1"/>
              </a:solidFill>
              <a:latin typeface="Karla"/>
              <a:ea typeface="Karla"/>
              <a:cs typeface="Karla"/>
              <a:sym typeface="Karla"/>
            </a:endParaRPr>
          </a:p>
        </p:txBody>
      </p:sp>
      <p:sp>
        <p:nvSpPr>
          <p:cNvPr id="19" name="Google Shape;1282;p56">
            <a:extLst>
              <a:ext uri="{FF2B5EF4-FFF2-40B4-BE49-F238E27FC236}">
                <a16:creationId xmlns:a16="http://schemas.microsoft.com/office/drawing/2014/main" id="{DF15F1EC-1D2B-FF49-7785-26BC7083A07C}"/>
              </a:ext>
            </a:extLst>
          </p:cNvPr>
          <p:cNvSpPr/>
          <p:nvPr userDrawn="1"/>
        </p:nvSpPr>
        <p:spPr>
          <a:xfrm>
            <a:off x="553985" y="3640681"/>
            <a:ext cx="969865" cy="969865"/>
          </a:xfrm>
          <a:prstGeom prst="ellipse">
            <a:avLst/>
          </a:prstGeom>
          <a:solidFill>
            <a:schemeClr val="accent3"/>
          </a:solidFill>
          <a:ln w="254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noProof="0">
              <a:solidFill>
                <a:schemeClr val="lt1"/>
              </a:solidFill>
              <a:latin typeface="Karla"/>
              <a:ea typeface="Karla"/>
              <a:cs typeface="Karla"/>
              <a:sym typeface="Karla"/>
            </a:endParaRPr>
          </a:p>
        </p:txBody>
      </p:sp>
      <p:sp>
        <p:nvSpPr>
          <p:cNvPr id="25" name="Google Shape;1251;p56">
            <a:extLst>
              <a:ext uri="{FF2B5EF4-FFF2-40B4-BE49-F238E27FC236}">
                <a16:creationId xmlns:a16="http://schemas.microsoft.com/office/drawing/2014/main" id="{8D887B7F-9EBA-E7B8-64CE-5EAB1DF08E19}"/>
              </a:ext>
            </a:extLst>
          </p:cNvPr>
          <p:cNvSpPr/>
          <p:nvPr userDrawn="1"/>
        </p:nvSpPr>
        <p:spPr>
          <a:xfrm>
            <a:off x="553985" y="4963990"/>
            <a:ext cx="969865" cy="969865"/>
          </a:xfrm>
          <a:prstGeom prst="ellipse">
            <a:avLst/>
          </a:prstGeom>
          <a:solidFill>
            <a:schemeClr val="accent3"/>
          </a:solidFill>
          <a:ln w="254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noProof="0">
              <a:solidFill>
                <a:schemeClr val="lt1"/>
              </a:solidFill>
              <a:latin typeface="Karla"/>
              <a:ea typeface="Karla"/>
              <a:cs typeface="Karla"/>
              <a:sym typeface="Karla"/>
            </a:endParaRPr>
          </a:p>
        </p:txBody>
      </p:sp>
      <p:sp>
        <p:nvSpPr>
          <p:cNvPr id="27" name="Google Shape;1248;p56">
            <a:extLst>
              <a:ext uri="{FF2B5EF4-FFF2-40B4-BE49-F238E27FC236}">
                <a16:creationId xmlns:a16="http://schemas.microsoft.com/office/drawing/2014/main" id="{5AC86C31-7E67-B4EC-1AE0-291ED77F2214}"/>
              </a:ext>
            </a:extLst>
          </p:cNvPr>
          <p:cNvSpPr/>
          <p:nvPr userDrawn="1"/>
        </p:nvSpPr>
        <p:spPr>
          <a:xfrm>
            <a:off x="1717633" y="4844304"/>
            <a:ext cx="6281928" cy="1039748"/>
          </a:xfrm>
          <a:prstGeom prst="rect">
            <a:avLst/>
          </a:prstGeom>
          <a:solidFill>
            <a:schemeClr val="accent5"/>
          </a:solidFill>
          <a:ln w="254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noProof="0">
              <a:solidFill>
                <a:schemeClr val="lt1"/>
              </a:solidFill>
              <a:latin typeface="+mj-lt"/>
              <a:ea typeface="Karla"/>
              <a:cs typeface="Karla"/>
              <a:sym typeface="Karla"/>
            </a:endParaRPr>
          </a:p>
        </p:txBody>
      </p:sp>
      <p:sp>
        <p:nvSpPr>
          <p:cNvPr id="29" name="Google Shape;1265;p56">
            <a:extLst>
              <a:ext uri="{FF2B5EF4-FFF2-40B4-BE49-F238E27FC236}">
                <a16:creationId xmlns:a16="http://schemas.microsoft.com/office/drawing/2014/main" id="{A7BF8E2B-5184-B584-D484-7D82C9DA6C41}"/>
              </a:ext>
            </a:extLst>
          </p:cNvPr>
          <p:cNvSpPr/>
          <p:nvPr userDrawn="1"/>
        </p:nvSpPr>
        <p:spPr>
          <a:xfrm>
            <a:off x="1717633" y="2231489"/>
            <a:ext cx="6281928" cy="1039748"/>
          </a:xfrm>
          <a:prstGeom prst="rect">
            <a:avLst/>
          </a:prstGeom>
          <a:solidFill>
            <a:schemeClr val="accent5"/>
          </a:solidFill>
          <a:ln w="254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noProof="0">
              <a:solidFill>
                <a:schemeClr val="lt1"/>
              </a:solidFill>
              <a:latin typeface="+mj-lt"/>
              <a:ea typeface="Karla"/>
              <a:cs typeface="Karla"/>
              <a:sym typeface="Karla"/>
            </a:endParaRPr>
          </a:p>
        </p:txBody>
      </p:sp>
      <p:sp>
        <p:nvSpPr>
          <p:cNvPr id="31" name="Google Shape;1279;p56">
            <a:extLst>
              <a:ext uri="{FF2B5EF4-FFF2-40B4-BE49-F238E27FC236}">
                <a16:creationId xmlns:a16="http://schemas.microsoft.com/office/drawing/2014/main" id="{9E808B73-94D7-57E7-3837-3DA718162E5B}"/>
              </a:ext>
            </a:extLst>
          </p:cNvPr>
          <p:cNvSpPr/>
          <p:nvPr userDrawn="1"/>
        </p:nvSpPr>
        <p:spPr>
          <a:xfrm>
            <a:off x="1717633" y="3520995"/>
            <a:ext cx="6281928" cy="1039748"/>
          </a:xfrm>
          <a:prstGeom prst="rect">
            <a:avLst/>
          </a:prstGeom>
          <a:solidFill>
            <a:schemeClr val="accent5"/>
          </a:solidFill>
          <a:ln w="254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noProof="0">
              <a:solidFill>
                <a:schemeClr val="lt1"/>
              </a:solidFill>
              <a:latin typeface="+mj-lt"/>
              <a:ea typeface="Karla"/>
              <a:cs typeface="Karla"/>
              <a:sym typeface="Karla"/>
            </a:endParaRPr>
          </a:p>
        </p:txBody>
      </p:sp>
      <p:sp>
        <p:nvSpPr>
          <p:cNvPr id="37" name="Google Shape;1251;p56">
            <a:extLst>
              <a:ext uri="{FF2B5EF4-FFF2-40B4-BE49-F238E27FC236}">
                <a16:creationId xmlns:a16="http://schemas.microsoft.com/office/drawing/2014/main" id="{A4889AFC-C17E-6AF6-25D9-F977ACD04A9D}"/>
              </a:ext>
            </a:extLst>
          </p:cNvPr>
          <p:cNvSpPr/>
          <p:nvPr userDrawn="1"/>
        </p:nvSpPr>
        <p:spPr>
          <a:xfrm>
            <a:off x="495872" y="4905877"/>
            <a:ext cx="969865" cy="969865"/>
          </a:xfrm>
          <a:prstGeom prst="ellipse">
            <a:avLst/>
          </a:prstGeom>
          <a:solidFill>
            <a:schemeClr val="accent5"/>
          </a:solidFill>
          <a:ln w="254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noProof="0">
              <a:solidFill>
                <a:schemeClr val="lt1"/>
              </a:solidFill>
              <a:latin typeface="Karla"/>
              <a:ea typeface="Karla"/>
              <a:cs typeface="Karla"/>
              <a:sym typeface="Karla"/>
            </a:endParaRPr>
          </a:p>
        </p:txBody>
      </p:sp>
      <p:sp>
        <p:nvSpPr>
          <p:cNvPr id="39" name="Google Shape;1268;p56">
            <a:extLst>
              <a:ext uri="{FF2B5EF4-FFF2-40B4-BE49-F238E27FC236}">
                <a16:creationId xmlns:a16="http://schemas.microsoft.com/office/drawing/2014/main" id="{5E0F6889-9671-EA56-B88B-DBA6C149062C}"/>
              </a:ext>
            </a:extLst>
          </p:cNvPr>
          <p:cNvSpPr/>
          <p:nvPr userDrawn="1"/>
        </p:nvSpPr>
        <p:spPr>
          <a:xfrm>
            <a:off x="495872" y="2293062"/>
            <a:ext cx="969865" cy="969865"/>
          </a:xfrm>
          <a:prstGeom prst="ellipse">
            <a:avLst/>
          </a:prstGeom>
          <a:solidFill>
            <a:schemeClr val="accent5"/>
          </a:solidFill>
          <a:ln w="254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noProof="0">
              <a:solidFill>
                <a:schemeClr val="lt1"/>
              </a:solidFill>
              <a:latin typeface="Karla"/>
              <a:ea typeface="Karla"/>
              <a:cs typeface="Karla"/>
              <a:sym typeface="Karla"/>
            </a:endParaRPr>
          </a:p>
        </p:txBody>
      </p:sp>
      <p:sp>
        <p:nvSpPr>
          <p:cNvPr id="41" name="Google Shape;1282;p56">
            <a:extLst>
              <a:ext uri="{FF2B5EF4-FFF2-40B4-BE49-F238E27FC236}">
                <a16:creationId xmlns:a16="http://schemas.microsoft.com/office/drawing/2014/main" id="{44CB8F8B-1D14-EA9D-117E-79BB0DB776E9}"/>
              </a:ext>
            </a:extLst>
          </p:cNvPr>
          <p:cNvSpPr/>
          <p:nvPr userDrawn="1"/>
        </p:nvSpPr>
        <p:spPr>
          <a:xfrm>
            <a:off x="495872" y="3582568"/>
            <a:ext cx="969865" cy="969865"/>
          </a:xfrm>
          <a:prstGeom prst="ellipse">
            <a:avLst/>
          </a:prstGeom>
          <a:solidFill>
            <a:schemeClr val="accent5"/>
          </a:solidFill>
          <a:ln w="254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noProof="0">
              <a:solidFill>
                <a:schemeClr val="lt1"/>
              </a:solidFill>
              <a:latin typeface="Karla"/>
              <a:ea typeface="Karla"/>
              <a:cs typeface="Karla"/>
              <a:sym typeface="Karla"/>
            </a:endParaRPr>
          </a:p>
        </p:txBody>
      </p:sp>
      <p:sp>
        <p:nvSpPr>
          <p:cNvPr id="47" name="Picture Placeholder 46">
            <a:extLst>
              <a:ext uri="{FF2B5EF4-FFF2-40B4-BE49-F238E27FC236}">
                <a16:creationId xmlns:a16="http://schemas.microsoft.com/office/drawing/2014/main" id="{3B37AA0A-CC3F-643E-4CA3-94EE9D0B955A}"/>
              </a:ext>
            </a:extLst>
          </p:cNvPr>
          <p:cNvSpPr>
            <a:spLocks noGrp="1"/>
          </p:cNvSpPr>
          <p:nvPr>
            <p:ph type="pic" sz="quarter" idx="10"/>
          </p:nvPr>
        </p:nvSpPr>
        <p:spPr>
          <a:xfrm>
            <a:off x="660764" y="5070769"/>
            <a:ext cx="640080" cy="640080"/>
          </a:xfrm>
        </p:spPr>
        <p:txBody>
          <a:bodyPr anchor="ctr"/>
          <a:lstStyle>
            <a:lvl1pPr marL="0" indent="0" algn="ctr">
              <a:buNone/>
              <a:defRPr sz="900"/>
            </a:lvl1pPr>
          </a:lstStyle>
          <a:p>
            <a:endParaRPr lang="en-US" noProof="0"/>
          </a:p>
        </p:txBody>
      </p:sp>
      <p:sp>
        <p:nvSpPr>
          <p:cNvPr id="48" name="Picture Placeholder 46">
            <a:extLst>
              <a:ext uri="{FF2B5EF4-FFF2-40B4-BE49-F238E27FC236}">
                <a16:creationId xmlns:a16="http://schemas.microsoft.com/office/drawing/2014/main" id="{EA6CA3D6-A486-C220-D150-162068803F01}"/>
              </a:ext>
            </a:extLst>
          </p:cNvPr>
          <p:cNvSpPr>
            <a:spLocks noGrp="1"/>
          </p:cNvSpPr>
          <p:nvPr>
            <p:ph type="pic" sz="quarter" idx="11"/>
          </p:nvPr>
        </p:nvSpPr>
        <p:spPr>
          <a:xfrm>
            <a:off x="660764" y="2457954"/>
            <a:ext cx="640080" cy="640080"/>
          </a:xfrm>
        </p:spPr>
        <p:txBody>
          <a:bodyPr anchor="ctr"/>
          <a:lstStyle>
            <a:lvl1pPr marL="0" indent="0" algn="ctr">
              <a:buNone/>
              <a:defRPr sz="900"/>
            </a:lvl1pPr>
          </a:lstStyle>
          <a:p>
            <a:endParaRPr lang="en-US" noProof="0"/>
          </a:p>
        </p:txBody>
      </p:sp>
      <p:sp>
        <p:nvSpPr>
          <p:cNvPr id="54" name="Text Placeholder 52">
            <a:extLst>
              <a:ext uri="{FF2B5EF4-FFF2-40B4-BE49-F238E27FC236}">
                <a16:creationId xmlns:a16="http://schemas.microsoft.com/office/drawing/2014/main" id="{B70CC111-C404-5983-7E1A-758C72DA2151}"/>
              </a:ext>
            </a:extLst>
          </p:cNvPr>
          <p:cNvSpPr>
            <a:spLocks noGrp="1"/>
          </p:cNvSpPr>
          <p:nvPr>
            <p:ph type="body" sz="quarter" idx="16"/>
          </p:nvPr>
        </p:nvSpPr>
        <p:spPr>
          <a:xfrm>
            <a:off x="1965960" y="2420739"/>
            <a:ext cx="5824728" cy="316798"/>
          </a:xfrm>
        </p:spPr>
        <p:txBody>
          <a:bodyPr/>
          <a:lstStyle>
            <a:lvl1pPr marL="0" indent="0">
              <a:buNone/>
              <a:defRPr sz="2000">
                <a:latin typeface="+mj-lt"/>
              </a:defRPr>
            </a:lvl1pPr>
          </a:lstStyle>
          <a:p>
            <a:pPr lvl="0"/>
            <a:r>
              <a:rPr lang="en-US" noProof="0" dirty="0"/>
              <a:t>Click to edit Master text styles</a:t>
            </a:r>
          </a:p>
        </p:txBody>
      </p:sp>
      <p:sp>
        <p:nvSpPr>
          <p:cNvPr id="59" name="Text Placeholder 52">
            <a:extLst>
              <a:ext uri="{FF2B5EF4-FFF2-40B4-BE49-F238E27FC236}">
                <a16:creationId xmlns:a16="http://schemas.microsoft.com/office/drawing/2014/main" id="{0FACAEC0-F5EF-8921-74B5-2C775EC42E63}"/>
              </a:ext>
            </a:extLst>
          </p:cNvPr>
          <p:cNvSpPr>
            <a:spLocks noGrp="1"/>
          </p:cNvSpPr>
          <p:nvPr>
            <p:ph type="body" sz="quarter" idx="21"/>
          </p:nvPr>
        </p:nvSpPr>
        <p:spPr>
          <a:xfrm>
            <a:off x="1965960" y="2744181"/>
            <a:ext cx="5824728" cy="338328"/>
          </a:xfrm>
        </p:spPr>
        <p:txBody>
          <a:bodyPr/>
          <a:lstStyle>
            <a:lvl1pPr marL="0" indent="0">
              <a:buNone/>
              <a:defRPr sz="1600">
                <a:latin typeface="+mn-lt"/>
              </a:defRPr>
            </a:lvl1pPr>
          </a:lstStyle>
          <a:p>
            <a:pPr lvl="0"/>
            <a:r>
              <a:rPr lang="en-US" noProof="0" dirty="0"/>
              <a:t>Click to edit Master text styles</a:t>
            </a:r>
          </a:p>
        </p:txBody>
      </p:sp>
      <p:sp>
        <p:nvSpPr>
          <p:cNvPr id="49" name="Picture Placeholder 46">
            <a:extLst>
              <a:ext uri="{FF2B5EF4-FFF2-40B4-BE49-F238E27FC236}">
                <a16:creationId xmlns:a16="http://schemas.microsoft.com/office/drawing/2014/main" id="{D85BED76-EF8A-3369-FA46-11513F2D2231}"/>
              </a:ext>
            </a:extLst>
          </p:cNvPr>
          <p:cNvSpPr>
            <a:spLocks noGrp="1"/>
          </p:cNvSpPr>
          <p:nvPr>
            <p:ph type="pic" sz="quarter" idx="12"/>
          </p:nvPr>
        </p:nvSpPr>
        <p:spPr>
          <a:xfrm>
            <a:off x="660764" y="3747460"/>
            <a:ext cx="640080" cy="640080"/>
          </a:xfrm>
        </p:spPr>
        <p:txBody>
          <a:bodyPr anchor="ctr"/>
          <a:lstStyle>
            <a:lvl1pPr marL="0" indent="0" algn="ctr">
              <a:buNone/>
              <a:defRPr sz="900"/>
            </a:lvl1pPr>
          </a:lstStyle>
          <a:p>
            <a:endParaRPr lang="en-US" noProof="0"/>
          </a:p>
        </p:txBody>
      </p:sp>
      <p:sp>
        <p:nvSpPr>
          <p:cNvPr id="5" name="Slide Number Placeholder 5">
            <a:extLst>
              <a:ext uri="{FF2B5EF4-FFF2-40B4-BE49-F238E27FC236}">
                <a16:creationId xmlns:a16="http://schemas.microsoft.com/office/drawing/2014/main" id="{5BCE77D8-AB92-3096-EAF6-DB4928E06E88}"/>
              </a:ext>
            </a:extLst>
          </p:cNvPr>
          <p:cNvSpPr>
            <a:spLocks noGrp="1"/>
          </p:cNvSpPr>
          <p:nvPr>
            <p:ph type="sldNum" sz="quarter" idx="23"/>
          </p:nvPr>
        </p:nvSpPr>
        <p:spPr>
          <a:xfrm>
            <a:off x="3970592" y="6400904"/>
            <a:ext cx="365760" cy="246888"/>
          </a:xfrm>
          <a:ln>
            <a:solidFill>
              <a:schemeClr val="bg1"/>
            </a:solidFill>
          </a:ln>
        </p:spPr>
        <p:txBody>
          <a:bodyPr/>
          <a:lstStyle>
            <a:lvl1pPr>
              <a:defRPr>
                <a:solidFill>
                  <a:schemeClr val="bg1"/>
                </a:solidFill>
              </a:defRPr>
            </a:lvl1pPr>
          </a:lstStyle>
          <a:p>
            <a:fld id="{8D0AFDD5-844D-364D-8AEC-50CF4D36D55D}" type="slidenum">
              <a:rPr lang="en-US" smtClean="0"/>
              <a:pPr/>
              <a:t>‹#›</a:t>
            </a:fld>
            <a:endParaRPr lang="en-US" dirty="0"/>
          </a:p>
        </p:txBody>
      </p:sp>
      <p:grpSp>
        <p:nvGrpSpPr>
          <p:cNvPr id="6" name="Group 5">
            <a:extLst>
              <a:ext uri="{FF2B5EF4-FFF2-40B4-BE49-F238E27FC236}">
                <a16:creationId xmlns:a16="http://schemas.microsoft.com/office/drawing/2014/main" id="{7022CCE7-D1C0-AAFC-5B00-B50FE28ED023}"/>
              </a:ext>
            </a:extLst>
          </p:cNvPr>
          <p:cNvGrpSpPr/>
          <p:nvPr userDrawn="1"/>
        </p:nvGrpSpPr>
        <p:grpSpPr>
          <a:xfrm>
            <a:off x="0" y="6527001"/>
            <a:ext cx="8094287" cy="5617"/>
            <a:chOff x="0" y="6527001"/>
            <a:chExt cx="8094287" cy="5617"/>
          </a:xfrm>
        </p:grpSpPr>
        <p:cxnSp>
          <p:nvCxnSpPr>
            <p:cNvPr id="8" name="Straight Connector 7">
              <a:extLst>
                <a:ext uri="{FF2B5EF4-FFF2-40B4-BE49-F238E27FC236}">
                  <a16:creationId xmlns:a16="http://schemas.microsoft.com/office/drawing/2014/main" id="{2D821B8B-1B71-708A-09AE-F364C1C488C9}"/>
                </a:ext>
              </a:extLst>
            </p:cNvPr>
            <p:cNvCxnSpPr>
              <a:cxnSpLocks/>
            </p:cNvCxnSpPr>
            <p:nvPr/>
          </p:nvCxnSpPr>
          <p:spPr>
            <a:xfrm>
              <a:off x="0" y="6527001"/>
              <a:ext cx="3935513" cy="561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33F1387F-35FC-1A80-D17C-D071C6CE7B3B}"/>
                </a:ext>
              </a:extLst>
            </p:cNvPr>
            <p:cNvCxnSpPr>
              <a:cxnSpLocks/>
            </p:cNvCxnSpPr>
            <p:nvPr/>
          </p:nvCxnSpPr>
          <p:spPr>
            <a:xfrm>
              <a:off x="4358640" y="6527001"/>
              <a:ext cx="3735647"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Text Placeholder 52">
            <a:extLst>
              <a:ext uri="{FF2B5EF4-FFF2-40B4-BE49-F238E27FC236}">
                <a16:creationId xmlns:a16="http://schemas.microsoft.com/office/drawing/2014/main" id="{0D24AFDA-E060-35DD-61B4-613302741E49}"/>
              </a:ext>
            </a:extLst>
          </p:cNvPr>
          <p:cNvSpPr>
            <a:spLocks noGrp="1"/>
          </p:cNvSpPr>
          <p:nvPr>
            <p:ph type="body" sz="quarter" idx="24"/>
          </p:nvPr>
        </p:nvSpPr>
        <p:spPr>
          <a:xfrm>
            <a:off x="1965960" y="3719187"/>
            <a:ext cx="5824728" cy="316798"/>
          </a:xfrm>
        </p:spPr>
        <p:txBody>
          <a:bodyPr/>
          <a:lstStyle>
            <a:lvl1pPr marL="0" indent="0">
              <a:buNone/>
              <a:defRPr sz="2000">
                <a:latin typeface="+mj-lt"/>
              </a:defRPr>
            </a:lvl1pPr>
          </a:lstStyle>
          <a:p>
            <a:pPr lvl="0"/>
            <a:r>
              <a:rPr lang="en-US" noProof="0" dirty="0"/>
              <a:t>Click to edit Master text styles</a:t>
            </a:r>
          </a:p>
        </p:txBody>
      </p:sp>
      <p:sp>
        <p:nvSpPr>
          <p:cNvPr id="3" name="Text Placeholder 52">
            <a:extLst>
              <a:ext uri="{FF2B5EF4-FFF2-40B4-BE49-F238E27FC236}">
                <a16:creationId xmlns:a16="http://schemas.microsoft.com/office/drawing/2014/main" id="{2D242C15-D6FC-F399-C86C-AA6BF151A48A}"/>
              </a:ext>
            </a:extLst>
          </p:cNvPr>
          <p:cNvSpPr>
            <a:spLocks noGrp="1"/>
          </p:cNvSpPr>
          <p:nvPr>
            <p:ph type="body" sz="quarter" idx="25"/>
          </p:nvPr>
        </p:nvSpPr>
        <p:spPr>
          <a:xfrm>
            <a:off x="1965960" y="4042629"/>
            <a:ext cx="5824728" cy="338328"/>
          </a:xfrm>
        </p:spPr>
        <p:txBody>
          <a:bodyPr/>
          <a:lstStyle>
            <a:lvl1pPr marL="0" indent="0">
              <a:buNone/>
              <a:defRPr sz="1600">
                <a:latin typeface="+mn-lt"/>
              </a:defRPr>
            </a:lvl1pPr>
          </a:lstStyle>
          <a:p>
            <a:pPr lvl="0"/>
            <a:r>
              <a:rPr lang="en-US" noProof="0" dirty="0"/>
              <a:t>Click to edit Master text styles</a:t>
            </a:r>
          </a:p>
        </p:txBody>
      </p:sp>
      <p:sp>
        <p:nvSpPr>
          <p:cNvPr id="4" name="Text Placeholder 52">
            <a:extLst>
              <a:ext uri="{FF2B5EF4-FFF2-40B4-BE49-F238E27FC236}">
                <a16:creationId xmlns:a16="http://schemas.microsoft.com/office/drawing/2014/main" id="{7E03D04F-C969-9194-3777-F3ED24247338}"/>
              </a:ext>
            </a:extLst>
          </p:cNvPr>
          <p:cNvSpPr>
            <a:spLocks noGrp="1"/>
          </p:cNvSpPr>
          <p:nvPr>
            <p:ph type="body" sz="quarter" idx="26"/>
          </p:nvPr>
        </p:nvSpPr>
        <p:spPr>
          <a:xfrm>
            <a:off x="1965960" y="5054211"/>
            <a:ext cx="5824728" cy="316798"/>
          </a:xfrm>
        </p:spPr>
        <p:txBody>
          <a:bodyPr/>
          <a:lstStyle>
            <a:lvl1pPr marL="0" indent="0">
              <a:buNone/>
              <a:defRPr sz="2000">
                <a:latin typeface="+mj-lt"/>
              </a:defRPr>
            </a:lvl1pPr>
          </a:lstStyle>
          <a:p>
            <a:pPr lvl="0"/>
            <a:r>
              <a:rPr lang="en-US" noProof="0" dirty="0"/>
              <a:t>Click to edit Master text styles</a:t>
            </a:r>
          </a:p>
        </p:txBody>
      </p:sp>
      <p:sp>
        <p:nvSpPr>
          <p:cNvPr id="12" name="Text Placeholder 52">
            <a:extLst>
              <a:ext uri="{FF2B5EF4-FFF2-40B4-BE49-F238E27FC236}">
                <a16:creationId xmlns:a16="http://schemas.microsoft.com/office/drawing/2014/main" id="{410578E7-89CA-D871-9DD7-96A7991947E2}"/>
              </a:ext>
            </a:extLst>
          </p:cNvPr>
          <p:cNvSpPr>
            <a:spLocks noGrp="1"/>
          </p:cNvSpPr>
          <p:nvPr>
            <p:ph type="body" sz="quarter" idx="27"/>
          </p:nvPr>
        </p:nvSpPr>
        <p:spPr>
          <a:xfrm>
            <a:off x="1965960" y="5377653"/>
            <a:ext cx="5824728" cy="338328"/>
          </a:xfrm>
        </p:spPr>
        <p:txBody>
          <a:bodyPr/>
          <a:lstStyle>
            <a:lvl1pPr marL="0" indent="0">
              <a:buNone/>
              <a:defRPr sz="1600">
                <a:latin typeface="+mn-lt"/>
              </a:defRPr>
            </a:lvl1pPr>
          </a:lstStyle>
          <a:p>
            <a:pPr lvl="0"/>
            <a:r>
              <a:rPr lang="en-US" noProof="0" dirty="0"/>
              <a:t>Click to edit Master text styles</a:t>
            </a:r>
          </a:p>
        </p:txBody>
      </p:sp>
      <p:cxnSp>
        <p:nvCxnSpPr>
          <p:cNvPr id="14" name="Straight Connector 13">
            <a:extLst>
              <a:ext uri="{FF2B5EF4-FFF2-40B4-BE49-F238E27FC236}">
                <a16:creationId xmlns:a16="http://schemas.microsoft.com/office/drawing/2014/main" id="{AA1B7809-12BE-E4EF-CFA0-BD763F335C96}"/>
              </a:ext>
            </a:extLst>
          </p:cNvPr>
          <p:cNvCxnSpPr/>
          <p:nvPr userDrawn="1"/>
        </p:nvCxnSpPr>
        <p:spPr>
          <a:xfrm>
            <a:off x="8813400" y="0"/>
            <a:ext cx="0" cy="68580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749419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bg>
      <p:bgPr>
        <a:solidFill>
          <a:schemeClr val="accent2"/>
        </a:solidFill>
        <a:effectLst/>
      </p:bgPr>
    </p:bg>
    <p:spTree>
      <p:nvGrpSpPr>
        <p:cNvPr id="1" name=""/>
        <p:cNvGrpSpPr/>
        <p:nvPr/>
      </p:nvGrpSpPr>
      <p:grpSpPr>
        <a:xfrm>
          <a:off x="0" y="0"/>
          <a:ext cx="0" cy="0"/>
          <a:chOff x="0" y="0"/>
          <a:chExt cx="0" cy="0"/>
        </a:xfrm>
      </p:grpSpPr>
      <p:sp>
        <p:nvSpPr>
          <p:cNvPr id="7" name="Google Shape;327;p33">
            <a:extLst>
              <a:ext uri="{FF2B5EF4-FFF2-40B4-BE49-F238E27FC236}">
                <a16:creationId xmlns:a16="http://schemas.microsoft.com/office/drawing/2014/main" id="{E7EB222B-6CF5-9486-E495-4BBCFBA5DEE9}"/>
              </a:ext>
            </a:extLst>
          </p:cNvPr>
          <p:cNvSpPr/>
          <p:nvPr userDrawn="1"/>
        </p:nvSpPr>
        <p:spPr>
          <a:xfrm>
            <a:off x="5400719" y="1198578"/>
            <a:ext cx="6114430" cy="4794575"/>
          </a:xfrm>
          <a:prstGeom prst="rect">
            <a:avLst/>
          </a:prstGeom>
          <a:solidFill>
            <a:schemeClr val="accent4"/>
          </a:solidFill>
          <a:ln w="254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b="0" i="0" u="none" strike="noStrike" cap="none" noProof="0">
              <a:solidFill>
                <a:schemeClr val="lt1"/>
              </a:solidFill>
              <a:latin typeface="Karla"/>
              <a:ea typeface="Karla"/>
              <a:cs typeface="Karla"/>
              <a:sym typeface="Karla"/>
            </a:endParaRPr>
          </a:p>
        </p:txBody>
      </p:sp>
      <p:sp>
        <p:nvSpPr>
          <p:cNvPr id="9" name="Google Shape;328;p33">
            <a:extLst>
              <a:ext uri="{FF2B5EF4-FFF2-40B4-BE49-F238E27FC236}">
                <a16:creationId xmlns:a16="http://schemas.microsoft.com/office/drawing/2014/main" id="{1FEBC754-F0A8-F9F6-F804-7081E078D8F5}"/>
              </a:ext>
            </a:extLst>
          </p:cNvPr>
          <p:cNvSpPr/>
          <p:nvPr userDrawn="1"/>
        </p:nvSpPr>
        <p:spPr>
          <a:xfrm>
            <a:off x="5196524" y="838200"/>
            <a:ext cx="6114430" cy="4914901"/>
          </a:xfrm>
          <a:prstGeom prst="rect">
            <a:avLst/>
          </a:prstGeom>
          <a:solidFill>
            <a:schemeClr val="accent5"/>
          </a:solidFill>
          <a:ln w="254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b="0" i="0" u="none" strike="noStrike" cap="none" noProof="0">
              <a:solidFill>
                <a:schemeClr val="lt1"/>
              </a:solidFill>
              <a:latin typeface="Karla"/>
              <a:ea typeface="Karla"/>
              <a:cs typeface="Karla"/>
              <a:sym typeface="Karla"/>
            </a:endParaRPr>
          </a:p>
        </p:txBody>
      </p:sp>
      <p:sp>
        <p:nvSpPr>
          <p:cNvPr id="14" name="Title 1">
            <a:extLst>
              <a:ext uri="{FF2B5EF4-FFF2-40B4-BE49-F238E27FC236}">
                <a16:creationId xmlns:a16="http://schemas.microsoft.com/office/drawing/2014/main" id="{A8F8B0E5-D249-4F2F-16F0-7A9A49B95D39}"/>
              </a:ext>
            </a:extLst>
          </p:cNvPr>
          <p:cNvSpPr>
            <a:spLocks noGrp="1"/>
          </p:cNvSpPr>
          <p:nvPr>
            <p:ph type="title"/>
          </p:nvPr>
        </p:nvSpPr>
        <p:spPr>
          <a:xfrm>
            <a:off x="5978024" y="1783080"/>
            <a:ext cx="4959821" cy="1162762"/>
          </a:xfrm>
        </p:spPr>
        <p:txBody>
          <a:bodyPr/>
          <a:lstStyle>
            <a:lvl1pPr algn="l">
              <a:lnSpc>
                <a:spcPct val="90000"/>
              </a:lnSpc>
              <a:defRPr/>
            </a:lvl1pPr>
          </a:lstStyle>
          <a:p>
            <a:r>
              <a:rPr lang="en-US" noProof="0"/>
              <a:t>Click to edit Master title style</a:t>
            </a:r>
          </a:p>
        </p:txBody>
      </p:sp>
      <p:sp>
        <p:nvSpPr>
          <p:cNvPr id="19" name="Picture Placeholder 18">
            <a:extLst>
              <a:ext uri="{FF2B5EF4-FFF2-40B4-BE49-F238E27FC236}">
                <a16:creationId xmlns:a16="http://schemas.microsoft.com/office/drawing/2014/main" id="{52CFE759-845E-6170-DB8C-EA3FA075BBC8}"/>
              </a:ext>
            </a:extLst>
          </p:cNvPr>
          <p:cNvSpPr>
            <a:spLocks noGrp="1"/>
          </p:cNvSpPr>
          <p:nvPr>
            <p:ph type="pic" sz="quarter" idx="13"/>
          </p:nvPr>
        </p:nvSpPr>
        <p:spPr>
          <a:xfrm>
            <a:off x="0" y="0"/>
            <a:ext cx="4351128" cy="6858000"/>
          </a:xfrm>
          <a:solidFill>
            <a:schemeClr val="accent5"/>
          </a:solidFill>
        </p:spPr>
        <p:txBody>
          <a:bodyPr anchor="ctr"/>
          <a:lstStyle>
            <a:lvl1pPr marL="0" indent="0" algn="ctr">
              <a:buNone/>
              <a:defRPr/>
            </a:lvl1pPr>
          </a:lstStyle>
          <a:p>
            <a:endParaRPr lang="en-US" noProof="0"/>
          </a:p>
        </p:txBody>
      </p:sp>
      <p:sp>
        <p:nvSpPr>
          <p:cNvPr id="15" name="Content Placeholder 2">
            <a:extLst>
              <a:ext uri="{FF2B5EF4-FFF2-40B4-BE49-F238E27FC236}">
                <a16:creationId xmlns:a16="http://schemas.microsoft.com/office/drawing/2014/main" id="{77189B6C-4236-0B00-D585-EEE5183EC3B5}"/>
              </a:ext>
            </a:extLst>
          </p:cNvPr>
          <p:cNvSpPr>
            <a:spLocks noGrp="1"/>
          </p:cNvSpPr>
          <p:nvPr>
            <p:ph idx="1"/>
          </p:nvPr>
        </p:nvSpPr>
        <p:spPr>
          <a:xfrm>
            <a:off x="5961888" y="2944368"/>
            <a:ext cx="4818888" cy="2130552"/>
          </a:xfrm>
        </p:spPr>
        <p:txBody>
          <a:bodyPr/>
          <a:lstStyle>
            <a:lvl1pPr marL="0" indent="0">
              <a:lnSpc>
                <a:spcPct val="100000"/>
              </a:lnSpc>
              <a:spcBef>
                <a:spcPts val="0"/>
              </a:spcBef>
              <a:buNone/>
              <a:defRPr sz="1600"/>
            </a:lvl1pPr>
            <a:lvl2pPr>
              <a:defRPr sz="1400"/>
            </a:lvl2pPr>
            <a:lvl3pPr>
              <a:defRPr sz="1200"/>
            </a:lvl3pPr>
            <a:lvl4pPr>
              <a:defRPr sz="1100"/>
            </a:lvl4pPr>
            <a:lvl5pPr>
              <a:defRPr sz="1100"/>
            </a:lvl5pPr>
          </a:lstStyle>
          <a:p>
            <a:pPr lvl="0"/>
            <a:r>
              <a:rPr lang="en-US" noProof="0"/>
              <a:t>Click to edit Master text styles</a:t>
            </a:r>
          </a:p>
        </p:txBody>
      </p:sp>
      <p:sp>
        <p:nvSpPr>
          <p:cNvPr id="5" name="Slide Number Placeholder 4">
            <a:extLst>
              <a:ext uri="{FF2B5EF4-FFF2-40B4-BE49-F238E27FC236}">
                <a16:creationId xmlns:a16="http://schemas.microsoft.com/office/drawing/2014/main" id="{22D37E9B-F86D-C91D-23CC-19F188DE83F6}"/>
              </a:ext>
            </a:extLst>
          </p:cNvPr>
          <p:cNvSpPr>
            <a:spLocks noGrp="1"/>
          </p:cNvSpPr>
          <p:nvPr>
            <p:ph type="sldNum" sz="quarter" idx="12"/>
          </p:nvPr>
        </p:nvSpPr>
        <p:spPr>
          <a:xfrm>
            <a:off x="8072901" y="6400904"/>
            <a:ext cx="365760" cy="246888"/>
          </a:xfrm>
        </p:spPr>
        <p:txBody>
          <a:bodyPr/>
          <a:lstStyle/>
          <a:p>
            <a:fld id="{8D0AFDD5-844D-364D-8AEC-50CF4D36D55D}" type="slidenum">
              <a:rPr lang="en-US" noProof="0" smtClean="0"/>
              <a:pPr/>
              <a:t>‹#›</a:t>
            </a:fld>
            <a:endParaRPr lang="en-US" noProof="0"/>
          </a:p>
        </p:txBody>
      </p:sp>
      <p:cxnSp>
        <p:nvCxnSpPr>
          <p:cNvPr id="21" name="Straight Connector 20">
            <a:extLst>
              <a:ext uri="{FF2B5EF4-FFF2-40B4-BE49-F238E27FC236}">
                <a16:creationId xmlns:a16="http://schemas.microsoft.com/office/drawing/2014/main" id="{CB55B0F1-C1EF-3790-A994-C8C4BB61CCB9}"/>
              </a:ext>
            </a:extLst>
          </p:cNvPr>
          <p:cNvCxnSpPr>
            <a:cxnSpLocks/>
          </p:cNvCxnSpPr>
          <p:nvPr/>
        </p:nvCxnSpPr>
        <p:spPr>
          <a:xfrm>
            <a:off x="4562856" y="6527001"/>
            <a:ext cx="3481361" cy="561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4D4F275B-2CE9-CD3C-081E-0B79C125257E}"/>
              </a:ext>
            </a:extLst>
          </p:cNvPr>
          <p:cNvCxnSpPr>
            <a:cxnSpLocks/>
          </p:cNvCxnSpPr>
          <p:nvPr/>
        </p:nvCxnSpPr>
        <p:spPr>
          <a:xfrm>
            <a:off x="8467344" y="6527001"/>
            <a:ext cx="3724656" cy="561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907E45B4-F663-DA5A-8F9F-93B5CA345364}"/>
              </a:ext>
            </a:extLst>
          </p:cNvPr>
          <p:cNvCxnSpPr/>
          <p:nvPr userDrawn="1"/>
        </p:nvCxnSpPr>
        <p:spPr>
          <a:xfrm>
            <a:off x="4351128" y="0"/>
            <a:ext cx="0" cy="68580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272312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Agenda">
    <p:bg>
      <p:bgPr>
        <a:solidFill>
          <a:schemeClr val="accent5"/>
        </a:solid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754CBAEF-CF24-7502-B796-D47DF23F28D4}"/>
              </a:ext>
            </a:extLst>
          </p:cNvPr>
          <p:cNvSpPr>
            <a:spLocks noGrp="1"/>
          </p:cNvSpPr>
          <p:nvPr>
            <p:ph type="sldNum" sz="quarter" idx="12"/>
          </p:nvPr>
        </p:nvSpPr>
        <p:spPr/>
        <p:txBody>
          <a:bodyPr/>
          <a:lstStyle>
            <a:lvl1pPr>
              <a:defRPr>
                <a:latin typeface="Isidora" pitchFamily="2" charset="77"/>
              </a:defRPr>
            </a:lvl1pPr>
          </a:lstStyle>
          <a:p>
            <a:fld id="{8D0AFDD5-844D-364D-8AEC-50CF4D36D55D}" type="slidenum">
              <a:rPr lang="en-US" smtClean="0"/>
              <a:pPr/>
              <a:t>‹#›</a:t>
            </a:fld>
            <a:endParaRPr lang="en-US" dirty="0"/>
          </a:p>
        </p:txBody>
      </p:sp>
      <p:sp>
        <p:nvSpPr>
          <p:cNvPr id="5" name="Footer Placeholder 4">
            <a:extLst>
              <a:ext uri="{FF2B5EF4-FFF2-40B4-BE49-F238E27FC236}">
                <a16:creationId xmlns:a16="http://schemas.microsoft.com/office/drawing/2014/main" id="{82D9E7CE-C596-EE32-BBFE-799C10EFBBB2}"/>
              </a:ext>
            </a:extLst>
          </p:cNvPr>
          <p:cNvSpPr>
            <a:spLocks noGrp="1"/>
          </p:cNvSpPr>
          <p:nvPr>
            <p:ph type="ftr" sz="quarter" idx="11"/>
          </p:nvPr>
        </p:nvSpPr>
        <p:spPr/>
        <p:txBody>
          <a:bodyPr/>
          <a:lstStyle>
            <a:lvl1pPr>
              <a:defRPr>
                <a:latin typeface="Isidora" pitchFamily="2" charset="77"/>
              </a:defRPr>
            </a:lvl1pPr>
          </a:lstStyle>
          <a:p>
            <a:r>
              <a:rPr lang="en-US" dirty="0"/>
              <a:t>Presentation title</a:t>
            </a:r>
          </a:p>
        </p:txBody>
      </p:sp>
      <p:sp>
        <p:nvSpPr>
          <p:cNvPr id="2" name="Google Shape;1251;p56">
            <a:extLst>
              <a:ext uri="{FF2B5EF4-FFF2-40B4-BE49-F238E27FC236}">
                <a16:creationId xmlns:a16="http://schemas.microsoft.com/office/drawing/2014/main" id="{D7DFF568-D783-DF24-2153-2BB37C660201}"/>
              </a:ext>
            </a:extLst>
          </p:cNvPr>
          <p:cNvSpPr/>
          <p:nvPr userDrawn="1"/>
        </p:nvSpPr>
        <p:spPr>
          <a:xfrm>
            <a:off x="7772393" y="652380"/>
            <a:ext cx="5519820" cy="5519820"/>
          </a:xfrm>
          <a:prstGeom prst="ellipse">
            <a:avLst/>
          </a:prstGeom>
          <a:solidFill>
            <a:schemeClr val="accent3"/>
          </a:solidFill>
          <a:ln w="254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n-US" sz="1800" noProof="0">
              <a:solidFill>
                <a:schemeClr val="lt1"/>
              </a:solidFill>
              <a:latin typeface="Karla"/>
              <a:ea typeface="Karla"/>
              <a:cs typeface="Karla"/>
              <a:sym typeface="Karla"/>
            </a:endParaRPr>
          </a:p>
        </p:txBody>
      </p:sp>
      <p:sp>
        <p:nvSpPr>
          <p:cNvPr id="3" name="Picture Placeholder 9">
            <a:extLst>
              <a:ext uri="{FF2B5EF4-FFF2-40B4-BE49-F238E27FC236}">
                <a16:creationId xmlns:a16="http://schemas.microsoft.com/office/drawing/2014/main" id="{1827BFC9-5346-7CA8-6244-D6615512B57E}"/>
              </a:ext>
            </a:extLst>
          </p:cNvPr>
          <p:cNvSpPr>
            <a:spLocks noGrp="1" noChangeAspect="1"/>
          </p:cNvSpPr>
          <p:nvPr>
            <p:ph type="pic" sz="quarter" idx="10"/>
          </p:nvPr>
        </p:nvSpPr>
        <p:spPr>
          <a:xfrm>
            <a:off x="7668176" y="475944"/>
            <a:ext cx="5471751" cy="5471751"/>
          </a:xfrm>
          <a:prstGeom prst="ellipse">
            <a:avLst/>
          </a:prstGeom>
          <a:solidFill>
            <a:schemeClr val="accent1"/>
          </a:solidFill>
          <a:ln w="25400">
            <a:solidFill>
              <a:schemeClr val="tx1"/>
            </a:solidFill>
          </a:ln>
        </p:spPr>
        <p:txBody>
          <a:bodyPr anchor="ctr"/>
          <a:lstStyle>
            <a:lvl1pPr marL="0" indent="0" algn="ctr">
              <a:buNone/>
              <a:defRPr/>
            </a:lvl1pPr>
          </a:lstStyle>
          <a:p>
            <a:endParaRPr lang="en-US" noProof="0"/>
          </a:p>
        </p:txBody>
      </p:sp>
    </p:spTree>
    <p:extLst>
      <p:ext uri="{BB962C8B-B14F-4D97-AF65-F5344CB8AC3E}">
        <p14:creationId xmlns:p14="http://schemas.microsoft.com/office/powerpoint/2010/main" val="4379987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294A45C-8F79-9A61-77E8-09BC4E628377}"/>
              </a:ext>
            </a:extLst>
          </p:cNvPr>
          <p:cNvSpPr>
            <a:spLocks noGrp="1"/>
          </p:cNvSpPr>
          <p:nvPr>
            <p:ph type="title"/>
          </p:nvPr>
        </p:nvSpPr>
        <p:spPr>
          <a:xfrm>
            <a:off x="838200" y="512064"/>
            <a:ext cx="10515600" cy="1014984"/>
          </a:xfrm>
          <a:prstGeom prst="rect">
            <a:avLst/>
          </a:prstGeom>
        </p:spPr>
        <p:txBody>
          <a:bodyPr vert="horz" lIns="91440" tIns="45720" rIns="91440" bIns="45720" rtlCol="0" anchor="t">
            <a:noAutofit/>
          </a:bodyPr>
          <a:lstStyle/>
          <a:p>
            <a:r>
              <a:rPr lang="en-US" dirty="0"/>
              <a:t>Click to edit Master title style</a:t>
            </a:r>
          </a:p>
        </p:txBody>
      </p:sp>
      <p:sp>
        <p:nvSpPr>
          <p:cNvPr id="3" name="Text Placeholder 2">
            <a:extLst>
              <a:ext uri="{FF2B5EF4-FFF2-40B4-BE49-F238E27FC236}">
                <a16:creationId xmlns:a16="http://schemas.microsoft.com/office/drawing/2014/main" id="{8646656E-6C21-DB29-00F0-0CC844DE3713}"/>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E694DB44-E775-B332-D1F0-40DB3A5FA3A3}"/>
              </a:ext>
            </a:extLst>
          </p:cNvPr>
          <p:cNvSpPr>
            <a:spLocks noGrp="1"/>
          </p:cNvSpPr>
          <p:nvPr>
            <p:ph type="ftr" sz="quarter" idx="3"/>
          </p:nvPr>
        </p:nvSpPr>
        <p:spPr>
          <a:xfrm>
            <a:off x="5364480" y="6400904"/>
            <a:ext cx="1463040" cy="246888"/>
          </a:xfrm>
          <a:prstGeom prst="rect">
            <a:avLst/>
          </a:prstGeom>
        </p:spPr>
        <p:txBody>
          <a:bodyPr vert="horz" lIns="0" tIns="45720" rIns="0" bIns="45720" rtlCol="0" anchor="ctr">
            <a:noAutofit/>
          </a:bodyPr>
          <a:lstStyle>
            <a:lvl1pPr algn="ctr">
              <a:defRPr sz="1000">
                <a:solidFill>
                  <a:schemeClr val="tx1"/>
                </a:solidFill>
                <a:latin typeface="+mj-lt"/>
              </a:defRPr>
            </a:lvl1pPr>
          </a:lstStyle>
          <a:p>
            <a:r>
              <a:rPr lang="en-US" dirty="0"/>
              <a:t>Presentation title</a:t>
            </a:r>
          </a:p>
        </p:txBody>
      </p:sp>
      <p:sp>
        <p:nvSpPr>
          <p:cNvPr id="6" name="Slide Number Placeholder 5">
            <a:extLst>
              <a:ext uri="{FF2B5EF4-FFF2-40B4-BE49-F238E27FC236}">
                <a16:creationId xmlns:a16="http://schemas.microsoft.com/office/drawing/2014/main" id="{C39C1C4E-47DA-0CDC-75C8-42E9F1EBDE07}"/>
              </a:ext>
            </a:extLst>
          </p:cNvPr>
          <p:cNvSpPr>
            <a:spLocks noGrp="1"/>
          </p:cNvSpPr>
          <p:nvPr>
            <p:ph type="sldNum" sz="quarter" idx="4"/>
          </p:nvPr>
        </p:nvSpPr>
        <p:spPr>
          <a:xfrm>
            <a:off x="838200" y="6400904"/>
            <a:ext cx="365760" cy="246888"/>
          </a:xfrm>
          <a:prstGeom prst="rect">
            <a:avLst/>
          </a:prstGeom>
        </p:spPr>
        <p:txBody>
          <a:bodyPr vert="horz" lIns="0" tIns="45720" rIns="0" bIns="45720" rtlCol="0" anchor="ctr">
            <a:noAutofit/>
          </a:bodyPr>
          <a:lstStyle>
            <a:lvl1pPr algn="ctr">
              <a:defRPr sz="1000">
                <a:solidFill>
                  <a:schemeClr val="tx1"/>
                </a:solidFill>
                <a:latin typeface="+mj-lt"/>
              </a:defRPr>
            </a:lvl1pPr>
          </a:lstStyle>
          <a:p>
            <a:fld id="{8D0AFDD5-844D-364D-8AEC-50CF4D36D55D}" type="slidenum">
              <a:rPr lang="en-US" smtClean="0"/>
              <a:pPr/>
              <a:t>‹#›</a:t>
            </a:fld>
            <a:endParaRPr lang="en-US" dirty="0"/>
          </a:p>
        </p:txBody>
      </p:sp>
      <p:cxnSp>
        <p:nvCxnSpPr>
          <p:cNvPr id="8" name="Straight Connector 7">
            <a:extLst>
              <a:ext uri="{FF2B5EF4-FFF2-40B4-BE49-F238E27FC236}">
                <a16:creationId xmlns:a16="http://schemas.microsoft.com/office/drawing/2014/main" id="{2DE05079-2B34-E435-A882-A172DE176AE1}"/>
              </a:ext>
            </a:extLst>
          </p:cNvPr>
          <p:cNvCxnSpPr>
            <a:cxnSpLocks/>
          </p:cNvCxnSpPr>
          <p:nvPr userDrawn="1"/>
        </p:nvCxnSpPr>
        <p:spPr>
          <a:xfrm>
            <a:off x="0" y="6535885"/>
            <a:ext cx="8382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E8440547-EE65-F9CE-1D02-2D326735F06D}"/>
              </a:ext>
            </a:extLst>
          </p:cNvPr>
          <p:cNvCxnSpPr>
            <a:cxnSpLocks/>
          </p:cNvCxnSpPr>
          <p:nvPr userDrawn="1"/>
        </p:nvCxnSpPr>
        <p:spPr>
          <a:xfrm>
            <a:off x="1205025" y="6535885"/>
            <a:ext cx="416052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4DB9DC65-7A98-9009-CD43-4A4B57960D46}"/>
              </a:ext>
            </a:extLst>
          </p:cNvPr>
          <p:cNvCxnSpPr>
            <a:cxnSpLocks/>
          </p:cNvCxnSpPr>
          <p:nvPr userDrawn="1"/>
        </p:nvCxnSpPr>
        <p:spPr>
          <a:xfrm>
            <a:off x="6802120" y="6528812"/>
            <a:ext cx="53898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54252815"/>
      </p:ext>
    </p:extLst>
  </p:cSld>
  <p:clrMap bg1="lt1" tx1="dk1" bg2="lt2" tx2="dk2" accent1="accent1" accent2="accent2" accent3="accent3" accent4="accent4" accent5="accent5" accent6="accent6" hlink="hlink" folHlink="folHlink"/>
  <p:sldLayoutIdLst>
    <p:sldLayoutId id="2147483649" r:id="rId1"/>
    <p:sldLayoutId id="2147483675" r:id="rId2"/>
    <p:sldLayoutId id="2147483659" r:id="rId3"/>
    <p:sldLayoutId id="2147483660" r:id="rId4"/>
    <p:sldLayoutId id="2147483658" r:id="rId5"/>
    <p:sldLayoutId id="2147483661" r:id="rId6"/>
    <p:sldLayoutId id="2147483668" r:id="rId7"/>
    <p:sldLayoutId id="2147483666" r:id="rId8"/>
    <p:sldLayoutId id="2147483671" r:id="rId9"/>
    <p:sldLayoutId id="2147483672" r:id="rId10"/>
    <p:sldLayoutId id="2147483673" r:id="rId11"/>
    <p:sldLayoutId id="2147483667" r:id="rId12"/>
    <p:sldLayoutId id="2147483674" r:id="rId13"/>
  </p:sldLayoutIdLst>
  <p:hf hdr="0"/>
  <p:txStyles>
    <p:titleStyle>
      <a:lvl1pPr algn="l" defTabSz="914400" rtl="0" eaLnBrk="1" latinLnBrk="0" hangingPunct="1">
        <a:lnSpc>
          <a:spcPct val="100000"/>
        </a:lnSpc>
        <a:spcBef>
          <a:spcPct val="0"/>
        </a:spcBef>
        <a:buNone/>
        <a:defRPr sz="5500" b="1" i="0" kern="1200">
          <a:solidFill>
            <a:schemeClr val="tx2"/>
          </a:solidFill>
          <a:latin typeface="Gotham Ultra" pitchFamily="2" charset="0"/>
          <a:ea typeface="+mj-ea"/>
          <a:cs typeface="Gotham Ultra" pitchFamily="2"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b="0" i="0" kern="1200">
          <a:solidFill>
            <a:schemeClr val="tx1"/>
          </a:solidFill>
          <a:latin typeface="Isidora"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Isidora"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Isidora"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Isidora"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Isidora"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22.png"/><Relationship Id="rId7" Type="http://schemas.openxmlformats.org/officeDocument/2006/relationships/image" Target="../media/image26.png"/><Relationship Id="rId12" Type="http://schemas.openxmlformats.org/officeDocument/2006/relationships/image" Target="../media/image31.sv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25.svg"/><Relationship Id="rId11" Type="http://schemas.openxmlformats.org/officeDocument/2006/relationships/image" Target="../media/image30.png"/><Relationship Id="rId5" Type="http://schemas.openxmlformats.org/officeDocument/2006/relationships/image" Target="../media/image24.png"/><Relationship Id="rId10" Type="http://schemas.openxmlformats.org/officeDocument/2006/relationships/image" Target="../media/image29.svg"/><Relationship Id="rId4" Type="http://schemas.openxmlformats.org/officeDocument/2006/relationships/image" Target="../media/image23.svg"/><Relationship Id="rId9" Type="http://schemas.openxmlformats.org/officeDocument/2006/relationships/image" Target="../media/image28.png"/></Relationships>
</file>

<file path=ppt/slides/_rels/slide12.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8" Type="http://schemas.openxmlformats.org/officeDocument/2006/relationships/hyperlink" Target="https://www.dairymax.org/recipes/breakfast/banana-chocolate-baked-oatmeal-bars" TargetMode="External"/><Relationship Id="rId3" Type="http://schemas.openxmlformats.org/officeDocument/2006/relationships/hyperlink" Target="https://www.dairymax.org/recipes/breakfast/apple-cinnamon-streusel-yogurt-muffin-bars" TargetMode="External"/><Relationship Id="rId7" Type="http://schemas.openxmlformats.org/officeDocument/2006/relationships/image" Target="../media/image35.jpg"/><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34.jpg"/><Relationship Id="rId5" Type="http://schemas.openxmlformats.org/officeDocument/2006/relationships/image" Target="../media/image33.jpeg"/><Relationship Id="rId4" Type="http://schemas.openxmlformats.org/officeDocument/2006/relationships/hyperlink" Target="https://www.dairymax.org/recipes/breakfast/cinnamon-sugar-bagel-greek-yogurt-berry-schmear"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image" Target="../media/image42.png"/></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 Id="rId9" Type="http://schemas.openxmlformats.org/officeDocument/2006/relationships/image" Target="../media/image12.jpg"/></Relationships>
</file>

<file path=ppt/slides/_rels/slide6.xml.rels><?xml version="1.0" encoding="UTF-8" standalone="yes"?>
<Relationships xmlns="http://schemas.openxmlformats.org/package/2006/relationships"><Relationship Id="rId3" Type="http://schemas.openxmlformats.org/officeDocument/2006/relationships/hyperlink" Target="https://bestpractices.nokidhungry.org/sites/default/files/media/Innovative%2520Breakfast%2520Delivery%2520Options.pdf" TargetMode="External"/><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8" Type="http://schemas.openxmlformats.org/officeDocument/2006/relationships/image" Target="../media/image19.svg"/><Relationship Id="rId13" Type="http://schemas.openxmlformats.org/officeDocument/2006/relationships/hyperlink" Target="https://secure.nokidhungry.org/site/SPageNavigator/SOS/Breakfast_2013.html;jsessionid=00000000.app20007a?NONCE_TOKEN=53EA4B05FC9435870C05D731B5539374" TargetMode="External"/><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hyperlink" Target="https://state.nokidhungry.org/north-carolina/the-many-benefits-of-school-meals/" TargetMode="External"/><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17.svg"/><Relationship Id="rId11" Type="http://schemas.openxmlformats.org/officeDocument/2006/relationships/hyperlink" Target="https://bestpractices.nokidhungry.org/sites/default/files/media/Innovative%2520Breakfast%2520Delivery%2520Options.pdf" TargetMode="External"/><Relationship Id="rId5" Type="http://schemas.openxmlformats.org/officeDocument/2006/relationships/image" Target="../media/image16.png"/><Relationship Id="rId10" Type="http://schemas.openxmlformats.org/officeDocument/2006/relationships/image" Target="../media/image21.svg"/><Relationship Id="rId4" Type="http://schemas.openxmlformats.org/officeDocument/2006/relationships/image" Target="../media/image15.svg"/><Relationship Id="rId9" Type="http://schemas.openxmlformats.org/officeDocument/2006/relationships/image" Target="../media/image20.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2">
            <a:extLst>
              <a:ext uri="{FF2B5EF4-FFF2-40B4-BE49-F238E27FC236}">
                <a16:creationId xmlns:a16="http://schemas.microsoft.com/office/drawing/2014/main" id="{A50FB8E2-067F-17E8-986E-A95E82031C2D}"/>
              </a:ext>
            </a:extLst>
          </p:cNvPr>
          <p:cNvSpPr>
            <a:spLocks noGrp="1"/>
          </p:cNvSpPr>
          <p:nvPr>
            <p:ph type="ctrTitle"/>
          </p:nvPr>
        </p:nvSpPr>
        <p:spPr>
          <a:xfrm>
            <a:off x="1372606" y="2240280"/>
            <a:ext cx="4873752" cy="1709928"/>
          </a:xfrm>
        </p:spPr>
        <p:txBody>
          <a:bodyPr anchor="t"/>
          <a:lstStyle/>
          <a:p>
            <a:r>
              <a:rPr lang="en-US" sz="5000" b="1" dirty="0">
                <a:latin typeface="Gotham Ultra" pitchFamily="2" charset="0"/>
                <a:cs typeface="Gotham Ultra" pitchFamily="2" charset="0"/>
              </a:rPr>
              <a:t>Grab and Go Breakfast</a:t>
            </a:r>
          </a:p>
        </p:txBody>
      </p:sp>
      <p:pic>
        <p:nvPicPr>
          <p:cNvPr id="9" name="Picture Placeholder 8">
            <a:extLst>
              <a:ext uri="{FF2B5EF4-FFF2-40B4-BE49-F238E27FC236}">
                <a16:creationId xmlns:a16="http://schemas.microsoft.com/office/drawing/2014/main" id="{D260E2C9-3E60-3C24-1440-631E0F198A41}"/>
              </a:ext>
            </a:extLst>
          </p:cNvPr>
          <p:cNvPicPr>
            <a:picLocks noGrp="1" noChangeAspect="1"/>
          </p:cNvPicPr>
          <p:nvPr>
            <p:ph type="pic" sz="quarter" idx="10"/>
          </p:nvPr>
        </p:nvPicPr>
        <p:blipFill>
          <a:blip r:embed="rId3"/>
          <a:srcRect t="4925" b="9688"/>
          <a:stretch>
            <a:fillRect/>
          </a:stretch>
        </p:blipFill>
        <p:spPr>
          <a:xfrm>
            <a:off x="7223760" y="822960"/>
            <a:ext cx="3857647" cy="4936738"/>
          </a:xfrm>
        </p:spPr>
      </p:pic>
    </p:spTree>
    <p:extLst>
      <p:ext uri="{BB962C8B-B14F-4D97-AF65-F5344CB8AC3E}">
        <p14:creationId xmlns:p14="http://schemas.microsoft.com/office/powerpoint/2010/main" val="18720725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B5F915E-D0C8-4493-8CB3-DBFA0EC2F70D}"/>
              </a:ext>
            </a:extLst>
          </p:cNvPr>
          <p:cNvSpPr>
            <a:spLocks noGrp="1"/>
          </p:cNvSpPr>
          <p:nvPr>
            <p:ph type="sldNum" sz="quarter" idx="12"/>
          </p:nvPr>
        </p:nvSpPr>
        <p:spPr/>
        <p:txBody>
          <a:bodyPr/>
          <a:lstStyle/>
          <a:p>
            <a:fld id="{8D0AFDD5-844D-364D-8AEC-50CF4D36D55D}" type="slidenum">
              <a:rPr lang="en-US" noProof="0" smtClean="0"/>
              <a:t>10</a:t>
            </a:fld>
            <a:endParaRPr lang="en-US" noProof="0" dirty="0"/>
          </a:p>
        </p:txBody>
      </p:sp>
      <p:sp>
        <p:nvSpPr>
          <p:cNvPr id="7" name="Title 2">
            <a:extLst>
              <a:ext uri="{FF2B5EF4-FFF2-40B4-BE49-F238E27FC236}">
                <a16:creationId xmlns:a16="http://schemas.microsoft.com/office/drawing/2014/main" id="{39DFB846-D91A-A3CA-4EB7-DDE3639E7A53}"/>
              </a:ext>
            </a:extLst>
          </p:cNvPr>
          <p:cNvSpPr txBox="1">
            <a:spLocks/>
          </p:cNvSpPr>
          <p:nvPr/>
        </p:nvSpPr>
        <p:spPr>
          <a:xfrm>
            <a:off x="0" y="2590440"/>
            <a:ext cx="12192000" cy="712787"/>
          </a:xfrm>
          <a:prstGeom prst="rect">
            <a:avLst/>
          </a:prstGeom>
        </p:spPr>
        <p:txBody>
          <a:bodyPr vert="horz" lIns="91440" tIns="45720" rIns="91440" bIns="45720" rtlCol="0" anchor="ctr">
            <a:noAutofit/>
          </a:bodyPr>
          <a:lstStyle>
            <a:lvl1pPr algn="l" defTabSz="914400" rtl="0" eaLnBrk="1" latinLnBrk="0" hangingPunct="1">
              <a:lnSpc>
                <a:spcPct val="100000"/>
              </a:lnSpc>
              <a:spcBef>
                <a:spcPct val="0"/>
              </a:spcBef>
              <a:buNone/>
              <a:defRPr sz="5500" b="1" i="0" kern="1200">
                <a:solidFill>
                  <a:schemeClr val="tx2"/>
                </a:solidFill>
                <a:latin typeface="Gotham Ultra" pitchFamily="2" charset="0"/>
                <a:ea typeface="+mj-ea"/>
                <a:cs typeface="Gotham Ultra" pitchFamily="2" charset="0"/>
              </a:defRPr>
            </a:lvl1pPr>
          </a:lstStyle>
          <a:p>
            <a:pPr algn="ctr">
              <a:spcBef>
                <a:spcPts val="75"/>
              </a:spcBef>
            </a:pPr>
            <a:r>
              <a:rPr lang="en-US" sz="4000" dirty="0">
                <a:latin typeface="Gotham Black" pitchFamily="2" charset="0"/>
                <a:cs typeface="Gotham Black" pitchFamily="2" charset="0"/>
              </a:rPr>
              <a:t>Video Placeholder</a:t>
            </a:r>
            <a:endParaRPr lang="en-US" sz="4000" dirty="0"/>
          </a:p>
        </p:txBody>
      </p:sp>
      <p:sp>
        <p:nvSpPr>
          <p:cNvPr id="8" name="Title 2">
            <a:extLst>
              <a:ext uri="{FF2B5EF4-FFF2-40B4-BE49-F238E27FC236}">
                <a16:creationId xmlns:a16="http://schemas.microsoft.com/office/drawing/2014/main" id="{8AA66D2A-97D2-0519-A302-14E917C4A8E2}"/>
              </a:ext>
            </a:extLst>
          </p:cNvPr>
          <p:cNvSpPr txBox="1">
            <a:spLocks/>
          </p:cNvSpPr>
          <p:nvPr/>
        </p:nvSpPr>
        <p:spPr>
          <a:xfrm>
            <a:off x="0" y="3406868"/>
            <a:ext cx="12192000" cy="385202"/>
          </a:xfrm>
          <a:prstGeom prst="rect">
            <a:avLst/>
          </a:prstGeom>
        </p:spPr>
        <p:txBody>
          <a:bodyPr vert="horz" lIns="91440" tIns="45720" rIns="91440" bIns="45720" rtlCol="0" anchor="ctr">
            <a:noAutofit/>
          </a:bodyPr>
          <a:lstStyle>
            <a:lvl1pPr algn="l" defTabSz="914400" rtl="0" eaLnBrk="1" latinLnBrk="0" hangingPunct="1">
              <a:lnSpc>
                <a:spcPct val="100000"/>
              </a:lnSpc>
              <a:spcBef>
                <a:spcPct val="0"/>
              </a:spcBef>
              <a:buNone/>
              <a:defRPr sz="5500" b="1" i="0" kern="1200">
                <a:solidFill>
                  <a:schemeClr val="tx2"/>
                </a:solidFill>
                <a:latin typeface="Gotham Ultra" pitchFamily="2" charset="0"/>
                <a:ea typeface="+mj-ea"/>
                <a:cs typeface="Gotham Ultra" pitchFamily="2" charset="0"/>
              </a:defRPr>
            </a:lvl1pPr>
          </a:lstStyle>
          <a:p>
            <a:pPr algn="ctr">
              <a:spcBef>
                <a:spcPts val="75"/>
              </a:spcBef>
            </a:pPr>
            <a:r>
              <a:rPr lang="en-US" sz="2000" b="0" dirty="0">
                <a:latin typeface="Isidora" pitchFamily="2" charset="77"/>
                <a:cs typeface="Gotham Black" pitchFamily="2" charset="0"/>
              </a:rPr>
              <a:t>Insert &gt; Video</a:t>
            </a:r>
            <a:endParaRPr lang="en-US" sz="2000" b="0" dirty="0">
              <a:latin typeface="Isidora" pitchFamily="2" charset="77"/>
            </a:endParaRPr>
          </a:p>
        </p:txBody>
      </p:sp>
      <p:sp>
        <p:nvSpPr>
          <p:cNvPr id="3" name="Footer Placeholder 6">
            <a:extLst>
              <a:ext uri="{FF2B5EF4-FFF2-40B4-BE49-F238E27FC236}">
                <a16:creationId xmlns:a16="http://schemas.microsoft.com/office/drawing/2014/main" id="{EC699CDF-06DC-C7DE-FDD6-968BACADF94B}"/>
              </a:ext>
            </a:extLst>
          </p:cNvPr>
          <p:cNvSpPr>
            <a:spLocks noGrp="1"/>
          </p:cNvSpPr>
          <p:nvPr/>
        </p:nvSpPr>
        <p:spPr>
          <a:xfrm>
            <a:off x="5249133" y="6400904"/>
            <a:ext cx="1693734" cy="246888"/>
          </a:xfrm>
          <a:prstGeom prst="rect">
            <a:avLst/>
          </a:prstGeom>
          <a:solidFill>
            <a:schemeClr val="bg1"/>
          </a:solidFill>
        </p:spPr>
        <p:txBody>
          <a:bodyPr vert="horz" lIns="0" tIns="45720" rIns="0" bIns="45720" rtlCol="0" anchor="ctr">
            <a:noAutofit/>
          </a:bodyPr>
          <a:lstStyle>
            <a:defPPr>
              <a:defRPr lang="en-US"/>
            </a:defPPr>
            <a:lvl1pPr marL="0" algn="ctr" defTabSz="914400" rtl="0" eaLnBrk="1" latinLnBrk="0" hangingPunct="1">
              <a:defRPr sz="1000" kern="1200">
                <a:solidFill>
                  <a:schemeClr val="tx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latin typeface="Isidora" pitchFamily="2" charset="77"/>
              </a:rPr>
              <a:t>Grab and Go Breakfast</a:t>
            </a:r>
          </a:p>
        </p:txBody>
      </p:sp>
    </p:spTree>
    <p:extLst>
      <p:ext uri="{BB962C8B-B14F-4D97-AF65-F5344CB8AC3E}">
        <p14:creationId xmlns:p14="http://schemas.microsoft.com/office/powerpoint/2010/main" val="30685510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D357C5-B613-7423-7ECD-80BD31040E15}"/>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4975C15-5CC1-71E6-F060-F354C1FD603A}"/>
              </a:ext>
            </a:extLst>
          </p:cNvPr>
          <p:cNvSpPr>
            <a:spLocks noGrp="1"/>
          </p:cNvSpPr>
          <p:nvPr>
            <p:ph type="sldNum" sz="quarter" idx="12"/>
          </p:nvPr>
        </p:nvSpPr>
        <p:spPr/>
        <p:txBody>
          <a:bodyPr/>
          <a:lstStyle/>
          <a:p>
            <a:fld id="{8D0AFDD5-844D-364D-8AEC-50CF4D36D55D}" type="slidenum">
              <a:rPr lang="en-US" noProof="0" smtClean="0"/>
              <a:t>11</a:t>
            </a:fld>
            <a:endParaRPr lang="en-US" noProof="0" dirty="0"/>
          </a:p>
        </p:txBody>
      </p:sp>
      <p:sp>
        <p:nvSpPr>
          <p:cNvPr id="3" name="Title 2">
            <a:extLst>
              <a:ext uri="{FF2B5EF4-FFF2-40B4-BE49-F238E27FC236}">
                <a16:creationId xmlns:a16="http://schemas.microsoft.com/office/drawing/2014/main" id="{62A26BDC-0EFB-D75F-DE21-0AE0CD9407F0}"/>
              </a:ext>
            </a:extLst>
          </p:cNvPr>
          <p:cNvSpPr txBox="1">
            <a:spLocks/>
          </p:cNvSpPr>
          <p:nvPr/>
        </p:nvSpPr>
        <p:spPr>
          <a:xfrm>
            <a:off x="581378" y="426237"/>
            <a:ext cx="10625101" cy="712787"/>
          </a:xfrm>
          <a:prstGeom prst="rect">
            <a:avLst/>
          </a:prstGeom>
        </p:spPr>
        <p:txBody>
          <a:bodyPr vert="horz" lIns="91440" tIns="45720" rIns="91440" bIns="45720" rtlCol="0" anchor="ctr">
            <a:noAutofit/>
          </a:bodyPr>
          <a:lstStyle>
            <a:lvl1pPr algn="l" defTabSz="914400" rtl="0" eaLnBrk="1" latinLnBrk="0" hangingPunct="1">
              <a:lnSpc>
                <a:spcPct val="100000"/>
              </a:lnSpc>
              <a:spcBef>
                <a:spcPct val="0"/>
              </a:spcBef>
              <a:buNone/>
              <a:defRPr sz="5500" b="1" i="0" kern="1200">
                <a:solidFill>
                  <a:schemeClr val="tx2"/>
                </a:solidFill>
                <a:latin typeface="Gotham Ultra" pitchFamily="2" charset="0"/>
                <a:ea typeface="+mj-ea"/>
                <a:cs typeface="Gotham Ultra" pitchFamily="2" charset="0"/>
              </a:defRPr>
            </a:lvl1pPr>
          </a:lstStyle>
          <a:p>
            <a:r>
              <a:rPr lang="en-US" sz="4000" dirty="0">
                <a:latin typeface="Gotham Black" pitchFamily="2" charset="0"/>
                <a:cs typeface="Gotham Black" pitchFamily="2" charset="0"/>
              </a:rPr>
              <a:t>Roles and Responsibilities</a:t>
            </a:r>
            <a:endParaRPr lang="en-US" sz="4000" dirty="0"/>
          </a:p>
        </p:txBody>
      </p:sp>
      <p:sp>
        <p:nvSpPr>
          <p:cNvPr id="6" name="Content Placeholder 3">
            <a:extLst>
              <a:ext uri="{FF2B5EF4-FFF2-40B4-BE49-F238E27FC236}">
                <a16:creationId xmlns:a16="http://schemas.microsoft.com/office/drawing/2014/main" id="{1B76C985-5FFB-94CF-3838-5A33604C477C}"/>
              </a:ext>
            </a:extLst>
          </p:cNvPr>
          <p:cNvSpPr txBox="1">
            <a:spLocks/>
          </p:cNvSpPr>
          <p:nvPr/>
        </p:nvSpPr>
        <p:spPr>
          <a:xfrm>
            <a:off x="1412238" y="1290320"/>
            <a:ext cx="10129619" cy="5262880"/>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buFont typeface="Arial" panose="020B0604020202020204" pitchFamily="34" charset="0"/>
              <a:buNone/>
              <a:defRPr sz="20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b="1" dirty="0">
                <a:solidFill>
                  <a:schemeClr val="tx2"/>
                </a:solidFill>
                <a:latin typeface="Isidora Bold" pitchFamily="2" charset="77"/>
              </a:rPr>
              <a:t>Child Nutrition Staff</a:t>
            </a:r>
          </a:p>
          <a:p>
            <a:r>
              <a:rPr lang="en-US" dirty="0">
                <a:solidFill>
                  <a:schemeClr val="tx2"/>
                </a:solidFill>
                <a:latin typeface="Isidora" pitchFamily="2" charset="77"/>
              </a:rPr>
              <a:t>Prepare breakfast, stocks carts, transport to service areas and serve breakfast.</a:t>
            </a:r>
            <a:br>
              <a:rPr lang="en-US" dirty="0">
                <a:solidFill>
                  <a:schemeClr val="tx2"/>
                </a:solidFill>
                <a:latin typeface="Isidora" pitchFamily="2" charset="77"/>
              </a:rPr>
            </a:br>
            <a:endParaRPr lang="en-US" dirty="0">
              <a:solidFill>
                <a:schemeClr val="tx2"/>
              </a:solidFill>
              <a:latin typeface="Isidora" pitchFamily="2" charset="77"/>
            </a:endParaRPr>
          </a:p>
          <a:p>
            <a:r>
              <a:rPr lang="en-US" b="1" dirty="0">
                <a:solidFill>
                  <a:schemeClr val="tx2"/>
                </a:solidFill>
                <a:latin typeface="Isidora Bold" pitchFamily="2" charset="77"/>
              </a:rPr>
              <a:t>Teachers</a:t>
            </a:r>
          </a:p>
          <a:p>
            <a:r>
              <a:rPr lang="en-US" dirty="0">
                <a:solidFill>
                  <a:schemeClr val="tx2"/>
                </a:solidFill>
                <a:latin typeface="Isidora" pitchFamily="2" charset="77"/>
              </a:rPr>
              <a:t>Encourage students to get breakfast and eat during class, disposing of all trash appropriately.</a:t>
            </a:r>
          </a:p>
          <a:p>
            <a:endParaRPr lang="en-US" dirty="0">
              <a:solidFill>
                <a:schemeClr val="tx2"/>
              </a:solidFill>
              <a:latin typeface="Isidora" pitchFamily="2" charset="77"/>
            </a:endParaRPr>
          </a:p>
          <a:p>
            <a:r>
              <a:rPr lang="en-US" b="1" dirty="0">
                <a:solidFill>
                  <a:schemeClr val="tx2"/>
                </a:solidFill>
                <a:latin typeface="Isidora Bold" pitchFamily="2" charset="77"/>
              </a:rPr>
              <a:t>Custodial Staff</a:t>
            </a:r>
          </a:p>
          <a:p>
            <a:r>
              <a:rPr lang="en-US" dirty="0">
                <a:solidFill>
                  <a:schemeClr val="tx2"/>
                </a:solidFill>
                <a:latin typeface="Isidora" pitchFamily="2" charset="77"/>
              </a:rPr>
              <a:t>Ensure adequate trash receptacles are strategically placed in halls and pick up trash bags outside classroom doors after breakfast.</a:t>
            </a:r>
            <a:br>
              <a:rPr lang="en-US" dirty="0">
                <a:solidFill>
                  <a:schemeClr val="tx2"/>
                </a:solidFill>
                <a:latin typeface="Isidora" pitchFamily="2" charset="77"/>
              </a:rPr>
            </a:br>
            <a:endParaRPr lang="en-US" dirty="0">
              <a:solidFill>
                <a:schemeClr val="tx2"/>
              </a:solidFill>
              <a:latin typeface="Isidora" pitchFamily="2" charset="77"/>
            </a:endParaRPr>
          </a:p>
          <a:p>
            <a:r>
              <a:rPr lang="en-US" b="1" dirty="0">
                <a:solidFill>
                  <a:schemeClr val="tx2"/>
                </a:solidFill>
                <a:latin typeface="Isidora Bold" pitchFamily="2" charset="77"/>
              </a:rPr>
              <a:t>Administrators</a:t>
            </a:r>
          </a:p>
          <a:p>
            <a:r>
              <a:rPr lang="en-US" dirty="0">
                <a:solidFill>
                  <a:schemeClr val="tx2"/>
                </a:solidFill>
                <a:latin typeface="Isidora" pitchFamily="2" charset="77"/>
              </a:rPr>
              <a:t>Assist with parent/staff communications about G&amp;G and encourage the program.</a:t>
            </a:r>
          </a:p>
          <a:p>
            <a:endParaRPr lang="en-US" dirty="0">
              <a:solidFill>
                <a:schemeClr val="tx2"/>
              </a:solidFill>
              <a:latin typeface="Isidora" pitchFamily="2" charset="77"/>
            </a:endParaRPr>
          </a:p>
          <a:p>
            <a:r>
              <a:rPr lang="en-US" b="1" dirty="0">
                <a:solidFill>
                  <a:schemeClr val="tx2"/>
                </a:solidFill>
                <a:latin typeface="Isidora Bold" pitchFamily="2" charset="77"/>
              </a:rPr>
              <a:t>Students</a:t>
            </a:r>
          </a:p>
          <a:p>
            <a:r>
              <a:rPr lang="en-US" dirty="0">
                <a:solidFill>
                  <a:schemeClr val="tx2"/>
                </a:solidFill>
                <a:latin typeface="Isidora" pitchFamily="2" charset="77"/>
              </a:rPr>
              <a:t>Pick up breakfast from G&amp;G carts as they arrive.</a:t>
            </a:r>
          </a:p>
        </p:txBody>
      </p:sp>
      <p:pic>
        <p:nvPicPr>
          <p:cNvPr id="10" name="Picture Placeholder 85" descr="Chef female with solid fill">
            <a:extLst>
              <a:ext uri="{FF2B5EF4-FFF2-40B4-BE49-F238E27FC236}">
                <a16:creationId xmlns:a16="http://schemas.microsoft.com/office/drawing/2014/main" id="{108AD3E0-0B51-1A4D-C8F6-EDA37B443647}"/>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630318" y="1329041"/>
            <a:ext cx="697052" cy="697052"/>
          </a:xfrm>
          <a:prstGeom prst="rect">
            <a:avLst/>
          </a:prstGeom>
        </p:spPr>
      </p:pic>
      <p:pic>
        <p:nvPicPr>
          <p:cNvPr id="7" name="Picture Placeholder 85" descr="Classroom with solid fill">
            <a:extLst>
              <a:ext uri="{FF2B5EF4-FFF2-40B4-BE49-F238E27FC236}">
                <a16:creationId xmlns:a16="http://schemas.microsoft.com/office/drawing/2014/main" id="{AE22A3B0-B411-FAAD-BBEF-B27890157CA3}"/>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604423" y="2310439"/>
            <a:ext cx="726810" cy="726810"/>
          </a:xfrm>
          <a:prstGeom prst="rect">
            <a:avLst/>
          </a:prstGeom>
        </p:spPr>
      </p:pic>
      <p:pic>
        <p:nvPicPr>
          <p:cNvPr id="8" name="Picture Placeholder 85" descr="Mop and bucket with solid fill">
            <a:extLst>
              <a:ext uri="{FF2B5EF4-FFF2-40B4-BE49-F238E27FC236}">
                <a16:creationId xmlns:a16="http://schemas.microsoft.com/office/drawing/2014/main" id="{D12D1CFC-E083-3410-D979-4279FDAD0B31}"/>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660303" y="3589020"/>
            <a:ext cx="665480" cy="665480"/>
          </a:xfrm>
          <a:prstGeom prst="rect">
            <a:avLst/>
          </a:prstGeom>
        </p:spPr>
      </p:pic>
      <p:pic>
        <p:nvPicPr>
          <p:cNvPr id="12" name="Picture Placeholder 85" descr="Clipboard with solid fill">
            <a:extLst>
              <a:ext uri="{FF2B5EF4-FFF2-40B4-BE49-F238E27FC236}">
                <a16:creationId xmlns:a16="http://schemas.microsoft.com/office/drawing/2014/main" id="{12F8C5E1-98B8-7F4F-63B6-80011F844A48}"/>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660303" y="4605020"/>
            <a:ext cx="665480" cy="665480"/>
          </a:xfrm>
          <a:prstGeom prst="rect">
            <a:avLst/>
          </a:prstGeom>
        </p:spPr>
      </p:pic>
      <p:pic>
        <p:nvPicPr>
          <p:cNvPr id="16" name="Picture Placeholder 85" descr="User with solid fill">
            <a:extLst>
              <a:ext uri="{FF2B5EF4-FFF2-40B4-BE49-F238E27FC236}">
                <a16:creationId xmlns:a16="http://schemas.microsoft.com/office/drawing/2014/main" id="{614FFB61-0AB3-93BE-1038-7D3F5ADC4F7D}"/>
              </a:ext>
            </a:extLst>
          </p:cNvPr>
          <p:cNvPicPr>
            <a:picLocks noChangeAspect="1"/>
          </p:cNvPicPr>
          <p:nvPr/>
        </p:nvPicPr>
        <p:blipFill>
          <a:blip r:embed="rId11">
            <a:extLst>
              <a:ext uri="{96DAC541-7B7A-43D3-8B79-37D633B846F1}">
                <asvg:svgBlip xmlns:asvg="http://schemas.microsoft.com/office/drawing/2016/SVG/main" r:embed="rId12"/>
              </a:ext>
            </a:extLst>
          </a:blip>
          <a:srcRect/>
          <a:stretch/>
        </p:blipFill>
        <p:spPr>
          <a:xfrm>
            <a:off x="700943" y="5566277"/>
            <a:ext cx="640450" cy="640450"/>
          </a:xfrm>
          <a:prstGeom prst="rect">
            <a:avLst/>
          </a:prstGeom>
        </p:spPr>
      </p:pic>
      <p:sp>
        <p:nvSpPr>
          <p:cNvPr id="4" name="Footer Placeholder 6">
            <a:extLst>
              <a:ext uri="{FF2B5EF4-FFF2-40B4-BE49-F238E27FC236}">
                <a16:creationId xmlns:a16="http://schemas.microsoft.com/office/drawing/2014/main" id="{18FC3C61-C823-D091-8211-D1B80DB66A3D}"/>
              </a:ext>
            </a:extLst>
          </p:cNvPr>
          <p:cNvSpPr>
            <a:spLocks noGrp="1"/>
          </p:cNvSpPr>
          <p:nvPr/>
        </p:nvSpPr>
        <p:spPr>
          <a:xfrm>
            <a:off x="5249133" y="6400904"/>
            <a:ext cx="1693734" cy="246888"/>
          </a:xfrm>
          <a:prstGeom prst="rect">
            <a:avLst/>
          </a:prstGeom>
          <a:solidFill>
            <a:schemeClr val="bg1"/>
          </a:solidFill>
        </p:spPr>
        <p:txBody>
          <a:bodyPr vert="horz" lIns="0" tIns="45720" rIns="0" bIns="45720" rtlCol="0" anchor="ctr">
            <a:noAutofit/>
          </a:bodyPr>
          <a:lstStyle>
            <a:defPPr>
              <a:defRPr lang="en-US"/>
            </a:defPPr>
            <a:lvl1pPr marL="0" algn="ctr" defTabSz="914400" rtl="0" eaLnBrk="1" latinLnBrk="0" hangingPunct="1">
              <a:defRPr sz="1000" kern="1200">
                <a:solidFill>
                  <a:schemeClr val="tx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latin typeface="Isidora" pitchFamily="2" charset="77"/>
              </a:rPr>
              <a:t>Grab and Go Breakfast</a:t>
            </a:r>
          </a:p>
        </p:txBody>
      </p:sp>
    </p:spTree>
    <p:extLst>
      <p:ext uri="{BB962C8B-B14F-4D97-AF65-F5344CB8AC3E}">
        <p14:creationId xmlns:p14="http://schemas.microsoft.com/office/powerpoint/2010/main" val="7491059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F566C3-A9EA-7480-76D4-4A561DEDEB59}"/>
            </a:ext>
          </a:extLst>
        </p:cNvPr>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21D5948A-5F1A-8CCE-11C5-079DB75B1CEE}"/>
              </a:ext>
            </a:extLst>
          </p:cNvPr>
          <p:cNvPicPr>
            <a:picLocks noGrp="1" noChangeAspect="1"/>
          </p:cNvPicPr>
          <p:nvPr>
            <p:ph type="pic" sz="quarter" idx="13"/>
          </p:nvPr>
        </p:nvPicPr>
        <p:blipFill>
          <a:blip r:embed="rId3"/>
          <a:srcRect l="43069" r="14607"/>
          <a:stretch>
            <a:fillRect/>
          </a:stretch>
        </p:blipFill>
        <p:spPr>
          <a:xfrm>
            <a:off x="0" y="0"/>
            <a:ext cx="4351128" cy="6858000"/>
          </a:xfrm>
          <a:ln>
            <a:noFill/>
          </a:ln>
        </p:spPr>
      </p:pic>
      <p:sp>
        <p:nvSpPr>
          <p:cNvPr id="15" name="Slide Number Placeholder 14">
            <a:extLst>
              <a:ext uri="{FF2B5EF4-FFF2-40B4-BE49-F238E27FC236}">
                <a16:creationId xmlns:a16="http://schemas.microsoft.com/office/drawing/2014/main" id="{A4DF346A-5D04-1E79-4DBD-2FB026ADE334}"/>
              </a:ext>
            </a:extLst>
          </p:cNvPr>
          <p:cNvSpPr>
            <a:spLocks noGrp="1"/>
          </p:cNvSpPr>
          <p:nvPr>
            <p:ph type="sldNum" sz="quarter" idx="12"/>
          </p:nvPr>
        </p:nvSpPr>
        <p:spPr/>
        <p:txBody>
          <a:bodyPr/>
          <a:lstStyle/>
          <a:p>
            <a:fld id="{8D0AFDD5-844D-364D-8AEC-50CF4D36D55D}" type="slidenum">
              <a:rPr lang="en-US" smtClean="0">
                <a:latin typeface="Isidora" pitchFamily="2" charset="77"/>
              </a:rPr>
              <a:pPr/>
              <a:t>12</a:t>
            </a:fld>
            <a:endParaRPr lang="en-US" dirty="0">
              <a:latin typeface="Isidora" pitchFamily="2" charset="77"/>
            </a:endParaRPr>
          </a:p>
        </p:txBody>
      </p:sp>
      <p:sp>
        <p:nvSpPr>
          <p:cNvPr id="8" name="Title 2">
            <a:extLst>
              <a:ext uri="{FF2B5EF4-FFF2-40B4-BE49-F238E27FC236}">
                <a16:creationId xmlns:a16="http://schemas.microsoft.com/office/drawing/2014/main" id="{56535B76-B3F2-E9C1-C631-6324C69E93E3}"/>
              </a:ext>
            </a:extLst>
          </p:cNvPr>
          <p:cNvSpPr>
            <a:spLocks noGrp="1"/>
          </p:cNvSpPr>
          <p:nvPr>
            <p:ph type="title"/>
          </p:nvPr>
        </p:nvSpPr>
        <p:spPr>
          <a:xfrm>
            <a:off x="5595729" y="1328293"/>
            <a:ext cx="5204352" cy="712629"/>
          </a:xfrm>
        </p:spPr>
        <p:txBody>
          <a:bodyPr anchor="ctr"/>
          <a:lstStyle/>
          <a:p>
            <a:r>
              <a:rPr lang="en-US" sz="3000" dirty="0">
                <a:latin typeface="Gotham Black" pitchFamily="2" charset="0"/>
                <a:cs typeface="Gotham Black" pitchFamily="2" charset="0"/>
              </a:rPr>
              <a:t>Grab and Go </a:t>
            </a:r>
            <a:r>
              <a:rPr lang="en-US" sz="3000" b="1" dirty="0">
                <a:solidFill>
                  <a:schemeClr val="tx2"/>
                </a:solidFill>
                <a:latin typeface="Gotham Black" pitchFamily="2" charset="0"/>
                <a:cs typeface="Gotham Black" pitchFamily="2" charset="0"/>
              </a:rPr>
              <a:t>Equipment</a:t>
            </a:r>
            <a:endParaRPr lang="en-US" sz="3000" dirty="0">
              <a:solidFill>
                <a:schemeClr val="tx2"/>
              </a:solidFill>
            </a:endParaRPr>
          </a:p>
        </p:txBody>
      </p:sp>
      <p:sp>
        <p:nvSpPr>
          <p:cNvPr id="9" name="Content Placeholder 3">
            <a:extLst>
              <a:ext uri="{FF2B5EF4-FFF2-40B4-BE49-F238E27FC236}">
                <a16:creationId xmlns:a16="http://schemas.microsoft.com/office/drawing/2014/main" id="{F2B9133D-C453-9C28-1973-EF7943DCC1B3}"/>
              </a:ext>
            </a:extLst>
          </p:cNvPr>
          <p:cNvSpPr>
            <a:spLocks noGrp="1"/>
          </p:cNvSpPr>
          <p:nvPr>
            <p:ph idx="1"/>
          </p:nvPr>
        </p:nvSpPr>
        <p:spPr>
          <a:xfrm>
            <a:off x="5595729" y="2040922"/>
            <a:ext cx="5506278" cy="2024184"/>
          </a:xfrm>
        </p:spPr>
        <p:txBody>
          <a:bodyPr/>
          <a:lstStyle/>
          <a:p>
            <a:pPr marL="342900" indent="-342900">
              <a:lnSpc>
                <a:spcPct val="150000"/>
              </a:lnSpc>
              <a:buFont typeface="Arial" panose="020B0604020202020204" pitchFamily="34" charset="0"/>
              <a:buChar char="•"/>
            </a:pPr>
            <a:r>
              <a:rPr lang="en-US" sz="2000" dirty="0">
                <a:solidFill>
                  <a:schemeClr val="tx2"/>
                </a:solidFill>
                <a:latin typeface="Isidora" pitchFamily="2" charset="77"/>
              </a:rPr>
              <a:t>Lorem ipsum dolor sit</a:t>
            </a:r>
          </a:p>
          <a:p>
            <a:pPr marL="342900" indent="-342900">
              <a:lnSpc>
                <a:spcPct val="150000"/>
              </a:lnSpc>
              <a:buFont typeface="Arial" panose="020B0604020202020204" pitchFamily="34" charset="0"/>
              <a:buChar char="•"/>
            </a:pPr>
            <a:r>
              <a:rPr lang="en-US" sz="2000" dirty="0">
                <a:solidFill>
                  <a:schemeClr val="tx2"/>
                </a:solidFill>
              </a:rPr>
              <a:t>Lorem ipsum dolor sit</a:t>
            </a:r>
            <a:endParaRPr lang="en-US" sz="2000" dirty="0">
              <a:solidFill>
                <a:schemeClr val="tx2"/>
              </a:solidFill>
              <a:latin typeface="Isidora" pitchFamily="2" charset="77"/>
            </a:endParaRPr>
          </a:p>
          <a:p>
            <a:pPr marL="342900" indent="-342900">
              <a:lnSpc>
                <a:spcPct val="150000"/>
              </a:lnSpc>
              <a:buFont typeface="Arial" panose="020B0604020202020204" pitchFamily="34" charset="0"/>
              <a:buChar char="•"/>
            </a:pPr>
            <a:r>
              <a:rPr lang="en-US" sz="2000" dirty="0">
                <a:solidFill>
                  <a:schemeClr val="tx2"/>
                </a:solidFill>
              </a:rPr>
              <a:t>Lorem ipsum dolor sit</a:t>
            </a:r>
          </a:p>
          <a:p>
            <a:pPr marL="342900" indent="-342900">
              <a:lnSpc>
                <a:spcPct val="150000"/>
              </a:lnSpc>
              <a:buFont typeface="Arial" panose="020B0604020202020204" pitchFamily="34" charset="0"/>
              <a:buChar char="•"/>
            </a:pPr>
            <a:r>
              <a:rPr lang="en-US" sz="2000" dirty="0">
                <a:solidFill>
                  <a:schemeClr val="tx2"/>
                </a:solidFill>
              </a:rPr>
              <a:t>Lorem ipsum dolor sit</a:t>
            </a:r>
          </a:p>
          <a:p>
            <a:pPr marL="342900" indent="-342900">
              <a:lnSpc>
                <a:spcPct val="150000"/>
              </a:lnSpc>
              <a:buFont typeface="Arial" panose="020B0604020202020204" pitchFamily="34" charset="0"/>
              <a:buChar char="•"/>
            </a:pPr>
            <a:r>
              <a:rPr lang="en-US" sz="2000" dirty="0">
                <a:solidFill>
                  <a:schemeClr val="tx2"/>
                </a:solidFill>
              </a:rPr>
              <a:t>Lorem ipsum dolor sit</a:t>
            </a:r>
          </a:p>
          <a:p>
            <a:pPr marL="342900" indent="-342900">
              <a:lnSpc>
                <a:spcPct val="150000"/>
              </a:lnSpc>
              <a:buFont typeface="Arial" panose="020B0604020202020204" pitchFamily="34" charset="0"/>
              <a:buChar char="•"/>
            </a:pPr>
            <a:endParaRPr lang="en-US" sz="2000" dirty="0">
              <a:solidFill>
                <a:schemeClr val="tx2"/>
              </a:solidFill>
            </a:endParaRPr>
          </a:p>
          <a:p>
            <a:pPr marL="342900" indent="-342900">
              <a:lnSpc>
                <a:spcPct val="150000"/>
              </a:lnSpc>
              <a:buFont typeface="Arial" panose="020B0604020202020204" pitchFamily="34" charset="0"/>
              <a:buChar char="•"/>
            </a:pPr>
            <a:endParaRPr lang="en-US" sz="2000" dirty="0">
              <a:solidFill>
                <a:schemeClr val="tx2"/>
              </a:solidFill>
              <a:latin typeface="Isidora" pitchFamily="2" charset="77"/>
            </a:endParaRPr>
          </a:p>
        </p:txBody>
      </p:sp>
    </p:spTree>
    <p:extLst>
      <p:ext uri="{BB962C8B-B14F-4D97-AF65-F5344CB8AC3E}">
        <p14:creationId xmlns:p14="http://schemas.microsoft.com/office/powerpoint/2010/main" val="24819316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EDE72A-EB80-E6FE-DD2A-E2D20FEDCFB8}"/>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AFA85B0-32BE-63D1-6F90-2C0B29C08D8A}"/>
              </a:ext>
            </a:extLst>
          </p:cNvPr>
          <p:cNvSpPr>
            <a:spLocks noGrp="1"/>
          </p:cNvSpPr>
          <p:nvPr>
            <p:ph type="sldNum" sz="quarter" idx="12"/>
          </p:nvPr>
        </p:nvSpPr>
        <p:spPr/>
        <p:txBody>
          <a:bodyPr/>
          <a:lstStyle/>
          <a:p>
            <a:fld id="{8D0AFDD5-844D-364D-8AEC-50CF4D36D55D}" type="slidenum">
              <a:rPr lang="en-US" noProof="0" smtClean="0"/>
              <a:t>13</a:t>
            </a:fld>
            <a:endParaRPr lang="en-US" noProof="0" dirty="0"/>
          </a:p>
        </p:txBody>
      </p:sp>
      <p:sp>
        <p:nvSpPr>
          <p:cNvPr id="3" name="Title 2">
            <a:extLst>
              <a:ext uri="{FF2B5EF4-FFF2-40B4-BE49-F238E27FC236}">
                <a16:creationId xmlns:a16="http://schemas.microsoft.com/office/drawing/2014/main" id="{EE15049E-4862-30A7-F5D7-0E89534B52A9}"/>
              </a:ext>
            </a:extLst>
          </p:cNvPr>
          <p:cNvSpPr txBox="1">
            <a:spLocks/>
          </p:cNvSpPr>
          <p:nvPr/>
        </p:nvSpPr>
        <p:spPr>
          <a:xfrm>
            <a:off x="0" y="998676"/>
            <a:ext cx="12191999" cy="712787"/>
          </a:xfrm>
          <a:prstGeom prst="rect">
            <a:avLst/>
          </a:prstGeom>
        </p:spPr>
        <p:txBody>
          <a:bodyPr vert="horz" lIns="91440" tIns="45720" rIns="91440" bIns="45720" rtlCol="0" anchor="ctr">
            <a:noAutofit/>
          </a:bodyPr>
          <a:lstStyle>
            <a:lvl1pPr algn="l" defTabSz="914400" rtl="0" eaLnBrk="1" latinLnBrk="0" hangingPunct="1">
              <a:lnSpc>
                <a:spcPct val="100000"/>
              </a:lnSpc>
              <a:spcBef>
                <a:spcPct val="0"/>
              </a:spcBef>
              <a:buNone/>
              <a:defRPr sz="5500" b="1" i="0" kern="1200">
                <a:solidFill>
                  <a:schemeClr val="tx2"/>
                </a:solidFill>
                <a:latin typeface="Gotham Ultra" pitchFamily="2" charset="0"/>
                <a:ea typeface="+mj-ea"/>
                <a:cs typeface="Gotham Ultra" pitchFamily="2" charset="0"/>
              </a:defRPr>
            </a:lvl1pPr>
          </a:lstStyle>
          <a:p>
            <a:pPr algn="ctr"/>
            <a:r>
              <a:rPr lang="en-US" sz="4000" dirty="0">
                <a:latin typeface="Gotham Black" pitchFamily="2" charset="0"/>
                <a:cs typeface="Gotham Black" pitchFamily="2" charset="0"/>
              </a:rPr>
              <a:t>Breakfast Recipes</a:t>
            </a:r>
            <a:endParaRPr lang="en-US" sz="4000" dirty="0"/>
          </a:p>
        </p:txBody>
      </p:sp>
      <p:sp>
        <p:nvSpPr>
          <p:cNvPr id="6" name="Content Placeholder 3">
            <a:extLst>
              <a:ext uri="{FF2B5EF4-FFF2-40B4-BE49-F238E27FC236}">
                <a16:creationId xmlns:a16="http://schemas.microsoft.com/office/drawing/2014/main" id="{92269EE1-FD86-765D-AE64-94EAC89AC9C2}"/>
              </a:ext>
            </a:extLst>
          </p:cNvPr>
          <p:cNvSpPr txBox="1">
            <a:spLocks/>
          </p:cNvSpPr>
          <p:nvPr/>
        </p:nvSpPr>
        <p:spPr>
          <a:xfrm>
            <a:off x="1638622" y="4541283"/>
            <a:ext cx="2344915" cy="1285201"/>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buFont typeface="Arial" panose="020B0604020202020204" pitchFamily="34" charset="0"/>
              <a:buNone/>
              <a:defRPr sz="20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ctr"/>
            <a:r>
              <a:rPr lang="en-US" b="1" dirty="0">
                <a:solidFill>
                  <a:schemeClr val="accent4"/>
                </a:solidFill>
                <a:latin typeface="Isidora Bold" pitchFamily="2" charset="77"/>
                <a:hlinkClick r:id="rId3">
                  <a:extLst>
                    <a:ext uri="{A12FA001-AC4F-418D-AE19-62706E023703}">
                      <ahyp:hlinkClr xmlns:ahyp="http://schemas.microsoft.com/office/drawing/2018/hyperlinkcolor" val="tx"/>
                    </a:ext>
                  </a:extLst>
                </a:hlinkClick>
              </a:rPr>
              <a:t>Apple Cinnamon Streusel Yogurt Muffin Bar</a:t>
            </a:r>
            <a:endParaRPr lang="en-US" dirty="0">
              <a:solidFill>
                <a:schemeClr val="accent4"/>
              </a:solidFill>
              <a:latin typeface="Isidora" pitchFamily="2" charset="77"/>
            </a:endParaRPr>
          </a:p>
        </p:txBody>
      </p:sp>
      <p:sp>
        <p:nvSpPr>
          <p:cNvPr id="33" name="Content Placeholder 3">
            <a:extLst>
              <a:ext uri="{FF2B5EF4-FFF2-40B4-BE49-F238E27FC236}">
                <a16:creationId xmlns:a16="http://schemas.microsoft.com/office/drawing/2014/main" id="{5987E6E9-CA51-BF12-CB78-0A9D4E552172}"/>
              </a:ext>
            </a:extLst>
          </p:cNvPr>
          <p:cNvSpPr txBox="1">
            <a:spLocks/>
          </p:cNvSpPr>
          <p:nvPr/>
        </p:nvSpPr>
        <p:spPr>
          <a:xfrm>
            <a:off x="4544473" y="4541283"/>
            <a:ext cx="2982235" cy="1285201"/>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buFont typeface="Arial" panose="020B0604020202020204" pitchFamily="34" charset="0"/>
              <a:buNone/>
              <a:defRPr sz="20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ctr"/>
            <a:r>
              <a:rPr lang="en-US" b="1" dirty="0">
                <a:solidFill>
                  <a:schemeClr val="accent4"/>
                </a:solidFill>
                <a:latin typeface="Isidora Bold" pitchFamily="2" charset="77"/>
                <a:hlinkClick r:id="rId4">
                  <a:extLst>
                    <a:ext uri="{A12FA001-AC4F-418D-AE19-62706E023703}">
                      <ahyp:hlinkClr xmlns:ahyp="http://schemas.microsoft.com/office/drawing/2018/hyperlinkcolor" val="tx"/>
                    </a:ext>
                  </a:extLst>
                </a:hlinkClick>
              </a:rPr>
              <a:t>Cinnamon Sugar Bagel With Greek Yogurt Berry Schmear</a:t>
            </a:r>
            <a:endParaRPr lang="en-US" dirty="0">
              <a:solidFill>
                <a:schemeClr val="accent4"/>
              </a:solidFill>
              <a:latin typeface="Isidora" pitchFamily="2" charset="77"/>
            </a:endParaRPr>
          </a:p>
        </p:txBody>
      </p:sp>
      <p:sp>
        <p:nvSpPr>
          <p:cNvPr id="9" name="Rectangle 8">
            <a:extLst>
              <a:ext uri="{FF2B5EF4-FFF2-40B4-BE49-F238E27FC236}">
                <a16:creationId xmlns:a16="http://schemas.microsoft.com/office/drawing/2014/main" id="{A36C3CD9-34D8-68FD-B5F8-CD398FC5869D}"/>
              </a:ext>
            </a:extLst>
          </p:cNvPr>
          <p:cNvSpPr/>
          <p:nvPr/>
        </p:nvSpPr>
        <p:spPr>
          <a:xfrm>
            <a:off x="1867225" y="2262773"/>
            <a:ext cx="1950720" cy="1950720"/>
          </a:xfrm>
          <a:prstGeom prst="rect">
            <a:avLst/>
          </a:prstGeom>
          <a:solidFill>
            <a:schemeClr val="accent3"/>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B2A5143-37BB-146A-D796-33A2655169E1}"/>
              </a:ext>
            </a:extLst>
          </p:cNvPr>
          <p:cNvSpPr/>
          <p:nvPr/>
        </p:nvSpPr>
        <p:spPr>
          <a:xfrm>
            <a:off x="5060231" y="2262773"/>
            <a:ext cx="1950720" cy="1950720"/>
          </a:xfrm>
          <a:prstGeom prst="rect">
            <a:avLst/>
          </a:prstGeom>
          <a:solidFill>
            <a:schemeClr val="accent2"/>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6535E460-02D4-1445-DAC2-3FCBDEB1CFA3}"/>
              </a:ext>
            </a:extLst>
          </p:cNvPr>
          <p:cNvSpPr/>
          <p:nvPr/>
        </p:nvSpPr>
        <p:spPr>
          <a:xfrm>
            <a:off x="8253237" y="2262773"/>
            <a:ext cx="1950720" cy="1950720"/>
          </a:xfrm>
          <a:prstGeom prst="rect">
            <a:avLst/>
          </a:prstGeom>
          <a:solidFill>
            <a:schemeClr val="accent3"/>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a:extLst>
              <a:ext uri="{FF2B5EF4-FFF2-40B4-BE49-F238E27FC236}">
                <a16:creationId xmlns:a16="http://schemas.microsoft.com/office/drawing/2014/main" id="{664E517D-D9EE-7CE1-03D2-1257F0AF4949}"/>
              </a:ext>
            </a:extLst>
          </p:cNvPr>
          <p:cNvPicPr>
            <a:picLocks noChangeAspect="1"/>
          </p:cNvPicPr>
          <p:nvPr/>
        </p:nvPicPr>
        <p:blipFill>
          <a:blip r:embed="rId5"/>
          <a:srcRect l="6478" t="47502" r="28110" b="8891"/>
          <a:stretch>
            <a:fillRect/>
          </a:stretch>
        </p:blipFill>
        <p:spPr>
          <a:xfrm>
            <a:off x="1755465" y="2151013"/>
            <a:ext cx="1950720" cy="1950720"/>
          </a:xfrm>
          <a:prstGeom prst="rect">
            <a:avLst/>
          </a:prstGeom>
          <a:ln w="19050">
            <a:solidFill>
              <a:schemeClr val="tx1"/>
            </a:solidFill>
          </a:ln>
        </p:spPr>
      </p:pic>
      <p:pic>
        <p:nvPicPr>
          <p:cNvPr id="29" name="Picture 28">
            <a:extLst>
              <a:ext uri="{FF2B5EF4-FFF2-40B4-BE49-F238E27FC236}">
                <a16:creationId xmlns:a16="http://schemas.microsoft.com/office/drawing/2014/main" id="{531C2E64-68F2-9F25-7309-C6E916BD69C3}"/>
              </a:ext>
            </a:extLst>
          </p:cNvPr>
          <p:cNvPicPr>
            <a:picLocks noChangeAspect="1"/>
          </p:cNvPicPr>
          <p:nvPr/>
        </p:nvPicPr>
        <p:blipFill>
          <a:blip r:embed="rId6"/>
          <a:srcRect l="21876" r="11458"/>
          <a:stretch>
            <a:fillRect/>
          </a:stretch>
        </p:blipFill>
        <p:spPr>
          <a:xfrm>
            <a:off x="4948471" y="2151013"/>
            <a:ext cx="1950720" cy="1950720"/>
          </a:xfrm>
          <a:prstGeom prst="rect">
            <a:avLst/>
          </a:prstGeom>
          <a:ln w="19050">
            <a:solidFill>
              <a:schemeClr val="tx1"/>
            </a:solidFill>
          </a:ln>
        </p:spPr>
      </p:pic>
      <p:pic>
        <p:nvPicPr>
          <p:cNvPr id="32" name="Picture 31">
            <a:extLst>
              <a:ext uri="{FF2B5EF4-FFF2-40B4-BE49-F238E27FC236}">
                <a16:creationId xmlns:a16="http://schemas.microsoft.com/office/drawing/2014/main" id="{8443C9C8-48DC-4749-6570-BB174469BE38}"/>
              </a:ext>
            </a:extLst>
          </p:cNvPr>
          <p:cNvPicPr>
            <a:picLocks noChangeAspect="1"/>
          </p:cNvPicPr>
          <p:nvPr/>
        </p:nvPicPr>
        <p:blipFill>
          <a:blip r:embed="rId7"/>
          <a:srcRect l="6710" r="26625"/>
          <a:stretch>
            <a:fillRect/>
          </a:stretch>
        </p:blipFill>
        <p:spPr>
          <a:xfrm>
            <a:off x="8141477" y="2148106"/>
            <a:ext cx="1950720" cy="1950720"/>
          </a:xfrm>
          <a:prstGeom prst="rect">
            <a:avLst/>
          </a:prstGeom>
          <a:ln w="19050">
            <a:solidFill>
              <a:schemeClr val="tx1"/>
            </a:solidFill>
          </a:ln>
        </p:spPr>
      </p:pic>
      <p:sp>
        <p:nvSpPr>
          <p:cNvPr id="4" name="Content Placeholder 3">
            <a:extLst>
              <a:ext uri="{FF2B5EF4-FFF2-40B4-BE49-F238E27FC236}">
                <a16:creationId xmlns:a16="http://schemas.microsoft.com/office/drawing/2014/main" id="{D595E445-1B53-2B73-9470-E5425C76A8EA}"/>
              </a:ext>
            </a:extLst>
          </p:cNvPr>
          <p:cNvSpPr txBox="1">
            <a:spLocks/>
          </p:cNvSpPr>
          <p:nvPr/>
        </p:nvSpPr>
        <p:spPr>
          <a:xfrm>
            <a:off x="8056139" y="4541283"/>
            <a:ext cx="2344915" cy="1274581"/>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buFont typeface="Arial" panose="020B0604020202020204" pitchFamily="34" charset="0"/>
              <a:buNone/>
              <a:defRPr sz="20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ctr"/>
            <a:r>
              <a:rPr lang="en-US" b="1" dirty="0">
                <a:solidFill>
                  <a:schemeClr val="accent4"/>
                </a:solidFill>
                <a:latin typeface="Isidora Bold" pitchFamily="2" charset="77"/>
                <a:hlinkClick r:id="rId8">
                  <a:extLst>
                    <a:ext uri="{A12FA001-AC4F-418D-AE19-62706E023703}">
                      <ahyp:hlinkClr xmlns:ahyp="http://schemas.microsoft.com/office/drawing/2018/hyperlinkcolor" val="tx"/>
                    </a:ext>
                  </a:extLst>
                </a:hlinkClick>
              </a:rPr>
              <a:t>Banana Chocolate Baked Oatmeal Bars</a:t>
            </a:r>
            <a:endParaRPr lang="en-US" dirty="0">
              <a:solidFill>
                <a:schemeClr val="accent4"/>
              </a:solidFill>
              <a:latin typeface="Isidora" pitchFamily="2" charset="77"/>
            </a:endParaRPr>
          </a:p>
        </p:txBody>
      </p:sp>
      <p:sp>
        <p:nvSpPr>
          <p:cNvPr id="7" name="Footer Placeholder 6">
            <a:extLst>
              <a:ext uri="{FF2B5EF4-FFF2-40B4-BE49-F238E27FC236}">
                <a16:creationId xmlns:a16="http://schemas.microsoft.com/office/drawing/2014/main" id="{D82DD9D8-231B-D609-E8FF-E992D2EED2F7}"/>
              </a:ext>
            </a:extLst>
          </p:cNvPr>
          <p:cNvSpPr>
            <a:spLocks noGrp="1"/>
          </p:cNvSpPr>
          <p:nvPr/>
        </p:nvSpPr>
        <p:spPr>
          <a:xfrm>
            <a:off x="5249133" y="6400904"/>
            <a:ext cx="1693734" cy="246888"/>
          </a:xfrm>
          <a:prstGeom prst="rect">
            <a:avLst/>
          </a:prstGeom>
          <a:solidFill>
            <a:schemeClr val="bg1"/>
          </a:solidFill>
        </p:spPr>
        <p:txBody>
          <a:bodyPr vert="horz" lIns="0" tIns="45720" rIns="0" bIns="45720" rtlCol="0" anchor="ctr">
            <a:noAutofit/>
          </a:bodyPr>
          <a:lstStyle>
            <a:defPPr>
              <a:defRPr lang="en-US"/>
            </a:defPPr>
            <a:lvl1pPr marL="0" algn="ctr" defTabSz="914400" rtl="0" eaLnBrk="1" latinLnBrk="0" hangingPunct="1">
              <a:defRPr sz="1000" kern="1200">
                <a:solidFill>
                  <a:schemeClr val="tx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latin typeface="Isidora" pitchFamily="2" charset="77"/>
              </a:rPr>
              <a:t>Grab and Go Breakfast</a:t>
            </a:r>
          </a:p>
        </p:txBody>
      </p:sp>
    </p:spTree>
    <p:extLst>
      <p:ext uri="{BB962C8B-B14F-4D97-AF65-F5344CB8AC3E}">
        <p14:creationId xmlns:p14="http://schemas.microsoft.com/office/powerpoint/2010/main" val="17694009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Placeholder 15">
            <a:extLst>
              <a:ext uri="{FF2B5EF4-FFF2-40B4-BE49-F238E27FC236}">
                <a16:creationId xmlns:a16="http://schemas.microsoft.com/office/drawing/2014/main" id="{1AA3A0A8-F2C4-4E9E-F193-425FD8EA094D}"/>
              </a:ext>
            </a:extLst>
          </p:cNvPr>
          <p:cNvPicPr>
            <a:picLocks noGrp="1" noChangeAspect="1"/>
          </p:cNvPicPr>
          <p:nvPr>
            <p:ph type="pic" sz="quarter" idx="10"/>
          </p:nvPr>
        </p:nvPicPr>
        <p:blipFill>
          <a:blip r:embed="rId3"/>
          <a:srcRect l="16646" r="16646"/>
          <a:stretch/>
        </p:blipFill>
        <p:spPr>
          <a:xfrm>
            <a:off x="7668176" y="475944"/>
            <a:ext cx="5471751" cy="5471751"/>
          </a:xfrm>
        </p:spPr>
      </p:pic>
      <p:sp>
        <p:nvSpPr>
          <p:cNvPr id="15" name="Slide Number Placeholder 6">
            <a:extLst>
              <a:ext uri="{FF2B5EF4-FFF2-40B4-BE49-F238E27FC236}">
                <a16:creationId xmlns:a16="http://schemas.microsoft.com/office/drawing/2014/main" id="{1A0EF3CD-3C9B-CE09-4FB9-623D66F13FE5}"/>
              </a:ext>
            </a:extLst>
          </p:cNvPr>
          <p:cNvSpPr txBox="1">
            <a:spLocks/>
          </p:cNvSpPr>
          <p:nvPr/>
        </p:nvSpPr>
        <p:spPr>
          <a:xfrm>
            <a:off x="829506" y="6400904"/>
            <a:ext cx="365760" cy="24688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9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8D0AFDD5-844D-364D-8AEC-50CF4D36D55D}" type="slidenum">
              <a:rPr lang="en-US" sz="1000" smtClean="0">
                <a:latin typeface="Isidora" pitchFamily="2" charset="77"/>
              </a:rPr>
              <a:pPr/>
              <a:t>14</a:t>
            </a:fld>
            <a:endParaRPr lang="en-US" sz="1000" dirty="0">
              <a:latin typeface="Isidora" pitchFamily="2" charset="77"/>
            </a:endParaRPr>
          </a:p>
        </p:txBody>
      </p:sp>
      <p:sp>
        <p:nvSpPr>
          <p:cNvPr id="2" name="Title 2">
            <a:extLst>
              <a:ext uri="{FF2B5EF4-FFF2-40B4-BE49-F238E27FC236}">
                <a16:creationId xmlns:a16="http://schemas.microsoft.com/office/drawing/2014/main" id="{DC27DE72-DDCC-0DC2-1672-4164B8CE4628}"/>
              </a:ext>
            </a:extLst>
          </p:cNvPr>
          <p:cNvSpPr txBox="1">
            <a:spLocks/>
          </p:cNvSpPr>
          <p:nvPr/>
        </p:nvSpPr>
        <p:spPr>
          <a:xfrm>
            <a:off x="754098" y="919163"/>
            <a:ext cx="6914078" cy="712787"/>
          </a:xfrm>
          <a:prstGeom prst="rect">
            <a:avLst/>
          </a:prstGeom>
        </p:spPr>
        <p:txBody>
          <a:bodyPr vert="horz" lIns="91440" tIns="45720" rIns="91440" bIns="45720" rtlCol="0" anchor="ctr">
            <a:noAutofit/>
          </a:bodyPr>
          <a:lstStyle>
            <a:lvl1pPr algn="l" defTabSz="914400" rtl="0" eaLnBrk="1" latinLnBrk="0" hangingPunct="1">
              <a:lnSpc>
                <a:spcPct val="100000"/>
              </a:lnSpc>
              <a:spcBef>
                <a:spcPct val="0"/>
              </a:spcBef>
              <a:buNone/>
              <a:defRPr sz="5500" b="1" i="0" kern="1200">
                <a:solidFill>
                  <a:schemeClr val="tx2"/>
                </a:solidFill>
                <a:latin typeface="Gotham Ultra" pitchFamily="2" charset="0"/>
                <a:ea typeface="+mj-ea"/>
                <a:cs typeface="Gotham Ultra" pitchFamily="2" charset="0"/>
              </a:defRPr>
            </a:lvl1pPr>
          </a:lstStyle>
          <a:p>
            <a:r>
              <a:rPr lang="en-US" sz="4000" dirty="0">
                <a:latin typeface="Gotham Black" pitchFamily="2" charset="0"/>
                <a:cs typeface="Gotham Black" pitchFamily="2" charset="0"/>
              </a:rPr>
              <a:t>Prepping Food for G&amp;G</a:t>
            </a:r>
            <a:endParaRPr lang="en-US" sz="4000" dirty="0"/>
          </a:p>
        </p:txBody>
      </p:sp>
      <p:sp>
        <p:nvSpPr>
          <p:cNvPr id="3" name="Content Placeholder 3">
            <a:extLst>
              <a:ext uri="{FF2B5EF4-FFF2-40B4-BE49-F238E27FC236}">
                <a16:creationId xmlns:a16="http://schemas.microsoft.com/office/drawing/2014/main" id="{63E276E3-E703-68D5-9185-37228F96732F}"/>
              </a:ext>
            </a:extLst>
          </p:cNvPr>
          <p:cNvSpPr txBox="1">
            <a:spLocks/>
          </p:cNvSpPr>
          <p:nvPr/>
        </p:nvSpPr>
        <p:spPr>
          <a:xfrm>
            <a:off x="754099" y="1863523"/>
            <a:ext cx="6089463" cy="4084171"/>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buFont typeface="Arial" panose="020B0604020202020204" pitchFamily="34" charset="0"/>
              <a:buNone/>
              <a:defRPr sz="20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p:txBody>
      </p:sp>
      <p:sp>
        <p:nvSpPr>
          <p:cNvPr id="4" name="Footer Placeholder 6">
            <a:extLst>
              <a:ext uri="{FF2B5EF4-FFF2-40B4-BE49-F238E27FC236}">
                <a16:creationId xmlns:a16="http://schemas.microsoft.com/office/drawing/2014/main" id="{A64B4725-C09F-56DE-E37F-E8722996D281}"/>
              </a:ext>
            </a:extLst>
          </p:cNvPr>
          <p:cNvSpPr>
            <a:spLocks noGrp="1"/>
          </p:cNvSpPr>
          <p:nvPr/>
        </p:nvSpPr>
        <p:spPr>
          <a:xfrm>
            <a:off x="5249133" y="6400904"/>
            <a:ext cx="1693734" cy="246888"/>
          </a:xfrm>
          <a:prstGeom prst="rect">
            <a:avLst/>
          </a:prstGeom>
          <a:solidFill>
            <a:schemeClr val="bg1"/>
          </a:solidFill>
        </p:spPr>
        <p:txBody>
          <a:bodyPr vert="horz" lIns="0" tIns="45720" rIns="0" bIns="45720" rtlCol="0" anchor="ctr">
            <a:noAutofit/>
          </a:bodyPr>
          <a:lstStyle>
            <a:defPPr>
              <a:defRPr lang="en-US"/>
            </a:defPPr>
            <a:lvl1pPr marL="0" algn="ctr" defTabSz="914400" rtl="0" eaLnBrk="1" latinLnBrk="0" hangingPunct="1">
              <a:defRPr sz="1000" kern="1200">
                <a:solidFill>
                  <a:schemeClr val="tx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latin typeface="Isidora" pitchFamily="2" charset="77"/>
              </a:rPr>
              <a:t>Grab and Go Breakfast</a:t>
            </a:r>
          </a:p>
        </p:txBody>
      </p:sp>
    </p:spTree>
    <p:extLst>
      <p:ext uri="{BB962C8B-B14F-4D97-AF65-F5344CB8AC3E}">
        <p14:creationId xmlns:p14="http://schemas.microsoft.com/office/powerpoint/2010/main" val="3752263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BE4C04-3B96-F984-2786-C8B9D357FCD8}"/>
            </a:ext>
          </a:extLst>
        </p:cNvPr>
        <p:cNvGrpSpPr/>
        <p:nvPr/>
      </p:nvGrpSpPr>
      <p:grpSpPr>
        <a:xfrm>
          <a:off x="0" y="0"/>
          <a:ext cx="0" cy="0"/>
          <a:chOff x="0" y="0"/>
          <a:chExt cx="0" cy="0"/>
        </a:xfrm>
      </p:grpSpPr>
      <p:pic>
        <p:nvPicPr>
          <p:cNvPr id="16" name="Picture Placeholder 15">
            <a:extLst>
              <a:ext uri="{FF2B5EF4-FFF2-40B4-BE49-F238E27FC236}">
                <a16:creationId xmlns:a16="http://schemas.microsoft.com/office/drawing/2014/main" id="{2462C276-49AA-6D4C-795E-CA6A7AD8D220}"/>
              </a:ext>
            </a:extLst>
          </p:cNvPr>
          <p:cNvPicPr>
            <a:picLocks noGrp="1" noChangeAspect="1"/>
          </p:cNvPicPr>
          <p:nvPr>
            <p:ph type="pic" sz="quarter" idx="10"/>
          </p:nvPr>
        </p:nvPicPr>
        <p:blipFill>
          <a:blip r:embed="rId3"/>
          <a:srcRect l="12316" r="20986"/>
          <a:stretch>
            <a:fillRect/>
          </a:stretch>
        </p:blipFill>
        <p:spPr>
          <a:xfrm>
            <a:off x="7668176" y="475944"/>
            <a:ext cx="5471751" cy="5471751"/>
          </a:xfrm>
        </p:spPr>
      </p:pic>
      <p:sp>
        <p:nvSpPr>
          <p:cNvPr id="15" name="Slide Number Placeholder 6">
            <a:extLst>
              <a:ext uri="{FF2B5EF4-FFF2-40B4-BE49-F238E27FC236}">
                <a16:creationId xmlns:a16="http://schemas.microsoft.com/office/drawing/2014/main" id="{C461132D-DDAB-FED4-2041-3759C9C38AE1}"/>
              </a:ext>
            </a:extLst>
          </p:cNvPr>
          <p:cNvSpPr txBox="1">
            <a:spLocks/>
          </p:cNvSpPr>
          <p:nvPr/>
        </p:nvSpPr>
        <p:spPr>
          <a:xfrm>
            <a:off x="829506" y="6400904"/>
            <a:ext cx="365760" cy="24688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9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8D0AFDD5-844D-364D-8AEC-50CF4D36D55D}" type="slidenum">
              <a:rPr lang="en-US" sz="1000" smtClean="0">
                <a:latin typeface="Isidora" pitchFamily="2" charset="77"/>
              </a:rPr>
              <a:pPr/>
              <a:t>15</a:t>
            </a:fld>
            <a:endParaRPr lang="en-US" sz="1000" dirty="0">
              <a:latin typeface="Isidora" pitchFamily="2" charset="77"/>
            </a:endParaRPr>
          </a:p>
        </p:txBody>
      </p:sp>
      <p:sp>
        <p:nvSpPr>
          <p:cNvPr id="2" name="Title 2">
            <a:extLst>
              <a:ext uri="{FF2B5EF4-FFF2-40B4-BE49-F238E27FC236}">
                <a16:creationId xmlns:a16="http://schemas.microsoft.com/office/drawing/2014/main" id="{84C23730-8BB8-5DDB-FEFB-3CA37EAE94D2}"/>
              </a:ext>
            </a:extLst>
          </p:cNvPr>
          <p:cNvSpPr txBox="1">
            <a:spLocks/>
          </p:cNvSpPr>
          <p:nvPr/>
        </p:nvSpPr>
        <p:spPr>
          <a:xfrm>
            <a:off x="754098" y="919163"/>
            <a:ext cx="6914078" cy="712787"/>
          </a:xfrm>
          <a:prstGeom prst="rect">
            <a:avLst/>
          </a:prstGeom>
        </p:spPr>
        <p:txBody>
          <a:bodyPr vert="horz" lIns="91440" tIns="45720" rIns="91440" bIns="45720" rtlCol="0" anchor="ctr">
            <a:noAutofit/>
          </a:bodyPr>
          <a:lstStyle>
            <a:lvl1pPr algn="l" defTabSz="914400" rtl="0" eaLnBrk="1" latinLnBrk="0" hangingPunct="1">
              <a:lnSpc>
                <a:spcPct val="100000"/>
              </a:lnSpc>
              <a:spcBef>
                <a:spcPct val="0"/>
              </a:spcBef>
              <a:buNone/>
              <a:defRPr sz="5500" b="1" i="0" kern="1200">
                <a:solidFill>
                  <a:schemeClr val="tx2"/>
                </a:solidFill>
                <a:latin typeface="Gotham Ultra" pitchFamily="2" charset="0"/>
                <a:ea typeface="+mj-ea"/>
                <a:cs typeface="Gotham Ultra" pitchFamily="2" charset="0"/>
              </a:defRPr>
            </a:lvl1pPr>
          </a:lstStyle>
          <a:p>
            <a:r>
              <a:rPr lang="en-US" sz="4000" dirty="0">
                <a:latin typeface="Gotham Black" pitchFamily="2" charset="0"/>
                <a:cs typeface="Gotham Black" pitchFamily="2" charset="0"/>
              </a:rPr>
              <a:t>Stocking Carts</a:t>
            </a:r>
            <a:endParaRPr lang="en-US" sz="4000" dirty="0"/>
          </a:p>
        </p:txBody>
      </p:sp>
      <p:sp>
        <p:nvSpPr>
          <p:cNvPr id="3" name="Content Placeholder 3">
            <a:extLst>
              <a:ext uri="{FF2B5EF4-FFF2-40B4-BE49-F238E27FC236}">
                <a16:creationId xmlns:a16="http://schemas.microsoft.com/office/drawing/2014/main" id="{5C66937B-3690-79F1-EEB6-83CE8F2E5353}"/>
              </a:ext>
            </a:extLst>
          </p:cNvPr>
          <p:cNvSpPr txBox="1">
            <a:spLocks/>
          </p:cNvSpPr>
          <p:nvPr/>
        </p:nvSpPr>
        <p:spPr>
          <a:xfrm>
            <a:off x="754099" y="1863523"/>
            <a:ext cx="6089463" cy="4084171"/>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buFont typeface="Arial" panose="020B0604020202020204" pitchFamily="34" charset="0"/>
              <a:buNone/>
              <a:defRPr sz="20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marL="342900" indent="-342900">
              <a:lnSpc>
                <a:spcPct val="150000"/>
              </a:lnSpc>
              <a:buFont typeface="Arial" panose="020B0604020202020204" pitchFamily="34" charset="0"/>
              <a:buChar char="•"/>
            </a:pPr>
            <a:endParaRPr lang="en-US" dirty="0">
              <a:solidFill>
                <a:schemeClr val="tx2"/>
              </a:solidFill>
              <a:latin typeface="Isidora" pitchFamily="2" charset="77"/>
            </a:endParaRPr>
          </a:p>
        </p:txBody>
      </p:sp>
      <p:sp>
        <p:nvSpPr>
          <p:cNvPr id="4" name="Footer Placeholder 6">
            <a:extLst>
              <a:ext uri="{FF2B5EF4-FFF2-40B4-BE49-F238E27FC236}">
                <a16:creationId xmlns:a16="http://schemas.microsoft.com/office/drawing/2014/main" id="{BFE18C28-3B25-B859-80A5-C6E1B4D5A707}"/>
              </a:ext>
            </a:extLst>
          </p:cNvPr>
          <p:cNvSpPr>
            <a:spLocks noGrp="1"/>
          </p:cNvSpPr>
          <p:nvPr/>
        </p:nvSpPr>
        <p:spPr>
          <a:xfrm>
            <a:off x="5249133" y="6400904"/>
            <a:ext cx="1693734" cy="246888"/>
          </a:xfrm>
          <a:prstGeom prst="rect">
            <a:avLst/>
          </a:prstGeom>
          <a:solidFill>
            <a:schemeClr val="bg1"/>
          </a:solidFill>
        </p:spPr>
        <p:txBody>
          <a:bodyPr vert="horz" lIns="0" tIns="45720" rIns="0" bIns="45720" rtlCol="0" anchor="ctr">
            <a:noAutofit/>
          </a:bodyPr>
          <a:lstStyle>
            <a:defPPr>
              <a:defRPr lang="en-US"/>
            </a:defPPr>
            <a:lvl1pPr marL="0" algn="ctr" defTabSz="914400" rtl="0" eaLnBrk="1" latinLnBrk="0" hangingPunct="1">
              <a:defRPr sz="1000" kern="1200">
                <a:solidFill>
                  <a:schemeClr val="tx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latin typeface="Isidora" pitchFamily="2" charset="77"/>
              </a:rPr>
              <a:t>Grab and Go Breakfast</a:t>
            </a:r>
          </a:p>
        </p:txBody>
      </p:sp>
    </p:spTree>
    <p:extLst>
      <p:ext uri="{BB962C8B-B14F-4D97-AF65-F5344CB8AC3E}">
        <p14:creationId xmlns:p14="http://schemas.microsoft.com/office/powerpoint/2010/main" val="12248699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A4ED0B-E0AC-5F4C-925E-18970D0D0DF5}"/>
            </a:ext>
          </a:extLst>
        </p:cNvPr>
        <p:cNvGrpSpPr/>
        <p:nvPr/>
      </p:nvGrpSpPr>
      <p:grpSpPr>
        <a:xfrm>
          <a:off x="0" y="0"/>
          <a:ext cx="0" cy="0"/>
          <a:chOff x="0" y="0"/>
          <a:chExt cx="0" cy="0"/>
        </a:xfrm>
      </p:grpSpPr>
      <p:pic>
        <p:nvPicPr>
          <p:cNvPr id="16" name="Picture Placeholder 15">
            <a:extLst>
              <a:ext uri="{FF2B5EF4-FFF2-40B4-BE49-F238E27FC236}">
                <a16:creationId xmlns:a16="http://schemas.microsoft.com/office/drawing/2014/main" id="{0845FA03-A3F2-77EE-E340-FF1610CDC340}"/>
              </a:ext>
            </a:extLst>
          </p:cNvPr>
          <p:cNvPicPr>
            <a:picLocks noGrp="1" noChangeAspect="1"/>
          </p:cNvPicPr>
          <p:nvPr>
            <p:ph type="pic" sz="quarter" idx="10"/>
          </p:nvPr>
        </p:nvPicPr>
        <p:blipFill>
          <a:blip r:embed="rId3"/>
          <a:srcRect l="3143" r="30145"/>
          <a:stretch>
            <a:fillRect/>
          </a:stretch>
        </p:blipFill>
        <p:spPr>
          <a:xfrm>
            <a:off x="7668176" y="475944"/>
            <a:ext cx="5471751" cy="5471751"/>
          </a:xfrm>
        </p:spPr>
      </p:pic>
      <p:sp>
        <p:nvSpPr>
          <p:cNvPr id="15" name="Slide Number Placeholder 6">
            <a:extLst>
              <a:ext uri="{FF2B5EF4-FFF2-40B4-BE49-F238E27FC236}">
                <a16:creationId xmlns:a16="http://schemas.microsoft.com/office/drawing/2014/main" id="{EF42147C-EC71-69F2-04C4-4E147F3E0877}"/>
              </a:ext>
            </a:extLst>
          </p:cNvPr>
          <p:cNvSpPr txBox="1">
            <a:spLocks/>
          </p:cNvSpPr>
          <p:nvPr/>
        </p:nvSpPr>
        <p:spPr>
          <a:xfrm>
            <a:off x="829506" y="6400904"/>
            <a:ext cx="365760" cy="24688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9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8D0AFDD5-844D-364D-8AEC-50CF4D36D55D}" type="slidenum">
              <a:rPr lang="en-US" sz="1000" smtClean="0">
                <a:latin typeface="Isidora" pitchFamily="2" charset="77"/>
              </a:rPr>
              <a:pPr/>
              <a:t>16</a:t>
            </a:fld>
            <a:endParaRPr lang="en-US" sz="1000" dirty="0">
              <a:latin typeface="Isidora" pitchFamily="2" charset="77"/>
            </a:endParaRPr>
          </a:p>
        </p:txBody>
      </p:sp>
      <p:sp>
        <p:nvSpPr>
          <p:cNvPr id="2" name="Title 2">
            <a:extLst>
              <a:ext uri="{FF2B5EF4-FFF2-40B4-BE49-F238E27FC236}">
                <a16:creationId xmlns:a16="http://schemas.microsoft.com/office/drawing/2014/main" id="{890A9A19-EC14-1528-EBD3-23E5EE24DE9D}"/>
              </a:ext>
            </a:extLst>
          </p:cNvPr>
          <p:cNvSpPr txBox="1">
            <a:spLocks/>
          </p:cNvSpPr>
          <p:nvPr/>
        </p:nvSpPr>
        <p:spPr>
          <a:xfrm>
            <a:off x="754098" y="919163"/>
            <a:ext cx="6914078" cy="712787"/>
          </a:xfrm>
          <a:prstGeom prst="rect">
            <a:avLst/>
          </a:prstGeom>
        </p:spPr>
        <p:txBody>
          <a:bodyPr vert="horz" lIns="91440" tIns="45720" rIns="91440" bIns="45720" rtlCol="0" anchor="ctr">
            <a:noAutofit/>
          </a:bodyPr>
          <a:lstStyle>
            <a:lvl1pPr algn="l" defTabSz="914400" rtl="0" eaLnBrk="1" latinLnBrk="0" hangingPunct="1">
              <a:lnSpc>
                <a:spcPct val="100000"/>
              </a:lnSpc>
              <a:spcBef>
                <a:spcPct val="0"/>
              </a:spcBef>
              <a:buNone/>
              <a:defRPr sz="5500" b="1" i="0" kern="1200">
                <a:solidFill>
                  <a:schemeClr val="tx2"/>
                </a:solidFill>
                <a:latin typeface="Gotham Ultra" pitchFamily="2" charset="0"/>
                <a:ea typeface="+mj-ea"/>
                <a:cs typeface="Gotham Ultra" pitchFamily="2" charset="0"/>
              </a:defRPr>
            </a:lvl1pPr>
          </a:lstStyle>
          <a:p>
            <a:r>
              <a:rPr lang="en-US" sz="4000" dirty="0">
                <a:latin typeface="Gotham Black" pitchFamily="2" charset="0"/>
                <a:cs typeface="Gotham Black" pitchFamily="2" charset="0"/>
              </a:rPr>
              <a:t>Delivering Breakfast</a:t>
            </a:r>
            <a:endParaRPr lang="en-US" sz="4000" dirty="0"/>
          </a:p>
        </p:txBody>
      </p:sp>
      <p:sp>
        <p:nvSpPr>
          <p:cNvPr id="3" name="Content Placeholder 3">
            <a:extLst>
              <a:ext uri="{FF2B5EF4-FFF2-40B4-BE49-F238E27FC236}">
                <a16:creationId xmlns:a16="http://schemas.microsoft.com/office/drawing/2014/main" id="{60CC29C3-5165-F47F-6B10-994530FB3419}"/>
              </a:ext>
            </a:extLst>
          </p:cNvPr>
          <p:cNvSpPr txBox="1">
            <a:spLocks/>
          </p:cNvSpPr>
          <p:nvPr/>
        </p:nvSpPr>
        <p:spPr>
          <a:xfrm>
            <a:off x="754099" y="1863523"/>
            <a:ext cx="6089463" cy="4084171"/>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buFont typeface="Arial" panose="020B0604020202020204" pitchFamily="34" charset="0"/>
              <a:buNone/>
              <a:defRPr sz="20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marL="342900" indent="-342900">
              <a:lnSpc>
                <a:spcPct val="150000"/>
              </a:lnSpc>
              <a:buFont typeface="Arial" panose="020B0604020202020204" pitchFamily="34" charset="0"/>
              <a:buChar char="•"/>
            </a:pPr>
            <a:endParaRPr lang="en-US" dirty="0">
              <a:solidFill>
                <a:schemeClr val="tx2"/>
              </a:solidFill>
              <a:latin typeface="Isidora" pitchFamily="2" charset="77"/>
            </a:endParaRPr>
          </a:p>
        </p:txBody>
      </p:sp>
      <p:sp>
        <p:nvSpPr>
          <p:cNvPr id="4" name="Footer Placeholder 6">
            <a:extLst>
              <a:ext uri="{FF2B5EF4-FFF2-40B4-BE49-F238E27FC236}">
                <a16:creationId xmlns:a16="http://schemas.microsoft.com/office/drawing/2014/main" id="{CE212F1C-D262-30CB-202F-DFDEF4221B02}"/>
              </a:ext>
            </a:extLst>
          </p:cNvPr>
          <p:cNvSpPr>
            <a:spLocks noGrp="1"/>
          </p:cNvSpPr>
          <p:nvPr/>
        </p:nvSpPr>
        <p:spPr>
          <a:xfrm>
            <a:off x="5249133" y="6400904"/>
            <a:ext cx="1693734" cy="246888"/>
          </a:xfrm>
          <a:prstGeom prst="rect">
            <a:avLst/>
          </a:prstGeom>
          <a:solidFill>
            <a:schemeClr val="bg1"/>
          </a:solidFill>
        </p:spPr>
        <p:txBody>
          <a:bodyPr vert="horz" lIns="0" tIns="45720" rIns="0" bIns="45720" rtlCol="0" anchor="ctr">
            <a:noAutofit/>
          </a:bodyPr>
          <a:lstStyle>
            <a:defPPr>
              <a:defRPr lang="en-US"/>
            </a:defPPr>
            <a:lvl1pPr marL="0" algn="ctr" defTabSz="914400" rtl="0" eaLnBrk="1" latinLnBrk="0" hangingPunct="1">
              <a:defRPr sz="1000" kern="1200">
                <a:solidFill>
                  <a:schemeClr val="tx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latin typeface="Isidora" pitchFamily="2" charset="77"/>
              </a:rPr>
              <a:t>Grab and Go Breakfast</a:t>
            </a:r>
          </a:p>
        </p:txBody>
      </p:sp>
    </p:spTree>
    <p:extLst>
      <p:ext uri="{BB962C8B-B14F-4D97-AF65-F5344CB8AC3E}">
        <p14:creationId xmlns:p14="http://schemas.microsoft.com/office/powerpoint/2010/main" val="40719242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A97EB4-FA82-C6B2-B0FF-9D91F73B6E8A}"/>
            </a:ext>
          </a:extLst>
        </p:cNvPr>
        <p:cNvGrpSpPr/>
        <p:nvPr/>
      </p:nvGrpSpPr>
      <p:grpSpPr>
        <a:xfrm>
          <a:off x="0" y="0"/>
          <a:ext cx="0" cy="0"/>
          <a:chOff x="0" y="0"/>
          <a:chExt cx="0" cy="0"/>
        </a:xfrm>
      </p:grpSpPr>
      <p:pic>
        <p:nvPicPr>
          <p:cNvPr id="16" name="Picture Placeholder 15">
            <a:extLst>
              <a:ext uri="{FF2B5EF4-FFF2-40B4-BE49-F238E27FC236}">
                <a16:creationId xmlns:a16="http://schemas.microsoft.com/office/drawing/2014/main" id="{E618E6A9-0361-71FA-1041-874D0FD6D1AB}"/>
              </a:ext>
            </a:extLst>
          </p:cNvPr>
          <p:cNvPicPr>
            <a:picLocks noGrp="1" noChangeAspect="1"/>
          </p:cNvPicPr>
          <p:nvPr>
            <p:ph type="pic" sz="quarter" idx="10"/>
          </p:nvPr>
        </p:nvPicPr>
        <p:blipFill>
          <a:blip r:embed="rId3"/>
          <a:srcRect l="16652" r="16652"/>
          <a:stretch/>
        </p:blipFill>
        <p:spPr/>
      </p:pic>
      <p:sp>
        <p:nvSpPr>
          <p:cNvPr id="7" name="Title 2">
            <a:extLst>
              <a:ext uri="{FF2B5EF4-FFF2-40B4-BE49-F238E27FC236}">
                <a16:creationId xmlns:a16="http://schemas.microsoft.com/office/drawing/2014/main" id="{5C3CE0BB-5A03-788A-3A19-950CCA43F807}"/>
              </a:ext>
            </a:extLst>
          </p:cNvPr>
          <p:cNvSpPr>
            <a:spLocks noGrp="1"/>
          </p:cNvSpPr>
          <p:nvPr>
            <p:ph type="title" idx="4294967295"/>
          </p:nvPr>
        </p:nvSpPr>
        <p:spPr>
          <a:xfrm>
            <a:off x="717912" y="919163"/>
            <a:ext cx="6950264" cy="712787"/>
          </a:xfrm>
        </p:spPr>
        <p:txBody>
          <a:bodyPr anchor="ctr"/>
          <a:lstStyle/>
          <a:p>
            <a:pPr algn="l"/>
            <a:r>
              <a:rPr lang="en-US" sz="4000" b="1" dirty="0">
                <a:latin typeface="Gotham Black" pitchFamily="2" charset="0"/>
                <a:cs typeface="Gotham Black" pitchFamily="2" charset="0"/>
              </a:rPr>
              <a:t>Counting and Claiming</a:t>
            </a:r>
            <a:endParaRPr lang="en-US" sz="4000" dirty="0"/>
          </a:p>
        </p:txBody>
      </p:sp>
      <p:sp>
        <p:nvSpPr>
          <p:cNvPr id="8" name="Content Placeholder 3">
            <a:extLst>
              <a:ext uri="{FF2B5EF4-FFF2-40B4-BE49-F238E27FC236}">
                <a16:creationId xmlns:a16="http://schemas.microsoft.com/office/drawing/2014/main" id="{763E5EB0-B01C-E546-5342-81874822DCA1}"/>
              </a:ext>
            </a:extLst>
          </p:cNvPr>
          <p:cNvSpPr txBox="1">
            <a:spLocks/>
          </p:cNvSpPr>
          <p:nvPr/>
        </p:nvSpPr>
        <p:spPr>
          <a:xfrm>
            <a:off x="754099" y="1863523"/>
            <a:ext cx="6089463" cy="4084171"/>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buFont typeface="Arial" panose="020B0604020202020204" pitchFamily="34" charset="0"/>
              <a:buNone/>
              <a:defRPr sz="20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a:lnSpc>
                <a:spcPct val="150000"/>
              </a:lnSpc>
            </a:pPr>
            <a:endParaRPr lang="en-US" dirty="0">
              <a:solidFill>
                <a:schemeClr val="tx2"/>
              </a:solidFill>
              <a:latin typeface="Isidora" pitchFamily="2" charset="77"/>
            </a:endParaRPr>
          </a:p>
        </p:txBody>
      </p:sp>
      <p:sp>
        <p:nvSpPr>
          <p:cNvPr id="15" name="Slide Number Placeholder 6">
            <a:extLst>
              <a:ext uri="{FF2B5EF4-FFF2-40B4-BE49-F238E27FC236}">
                <a16:creationId xmlns:a16="http://schemas.microsoft.com/office/drawing/2014/main" id="{AE774BD7-DA0E-4F2F-5A76-37063A3A0F9F}"/>
              </a:ext>
            </a:extLst>
          </p:cNvPr>
          <p:cNvSpPr txBox="1">
            <a:spLocks/>
          </p:cNvSpPr>
          <p:nvPr/>
        </p:nvSpPr>
        <p:spPr>
          <a:xfrm>
            <a:off x="829506" y="6400904"/>
            <a:ext cx="365760" cy="24688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9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8D0AFDD5-844D-364D-8AEC-50CF4D36D55D}" type="slidenum">
              <a:rPr lang="en-US" sz="1000" smtClean="0">
                <a:latin typeface="Isidora" pitchFamily="2" charset="77"/>
              </a:rPr>
              <a:pPr/>
              <a:t>17</a:t>
            </a:fld>
            <a:endParaRPr lang="en-US" sz="1000" dirty="0">
              <a:latin typeface="Isidora" pitchFamily="2" charset="77"/>
            </a:endParaRPr>
          </a:p>
        </p:txBody>
      </p:sp>
      <p:sp>
        <p:nvSpPr>
          <p:cNvPr id="2" name="Footer Placeholder 6">
            <a:extLst>
              <a:ext uri="{FF2B5EF4-FFF2-40B4-BE49-F238E27FC236}">
                <a16:creationId xmlns:a16="http://schemas.microsoft.com/office/drawing/2014/main" id="{55A2356E-900A-0B65-5A32-655EC8EE9FDA}"/>
              </a:ext>
            </a:extLst>
          </p:cNvPr>
          <p:cNvSpPr>
            <a:spLocks noGrp="1"/>
          </p:cNvSpPr>
          <p:nvPr/>
        </p:nvSpPr>
        <p:spPr>
          <a:xfrm>
            <a:off x="5249133" y="6400904"/>
            <a:ext cx="1693734" cy="246888"/>
          </a:xfrm>
          <a:prstGeom prst="rect">
            <a:avLst/>
          </a:prstGeom>
          <a:solidFill>
            <a:schemeClr val="bg1"/>
          </a:solidFill>
        </p:spPr>
        <p:txBody>
          <a:bodyPr vert="horz" lIns="0" tIns="45720" rIns="0" bIns="45720" rtlCol="0" anchor="ctr">
            <a:noAutofit/>
          </a:bodyPr>
          <a:lstStyle>
            <a:defPPr>
              <a:defRPr lang="en-US"/>
            </a:defPPr>
            <a:lvl1pPr marL="0" algn="ctr" defTabSz="914400" rtl="0" eaLnBrk="1" latinLnBrk="0" hangingPunct="1">
              <a:defRPr sz="1000" kern="1200">
                <a:solidFill>
                  <a:schemeClr val="tx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latin typeface="Isidora" pitchFamily="2" charset="77"/>
              </a:rPr>
              <a:t>Grab and Go Breakfast</a:t>
            </a:r>
          </a:p>
        </p:txBody>
      </p:sp>
    </p:spTree>
    <p:extLst>
      <p:ext uri="{BB962C8B-B14F-4D97-AF65-F5344CB8AC3E}">
        <p14:creationId xmlns:p14="http://schemas.microsoft.com/office/powerpoint/2010/main" val="22173302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A43DCD-5830-4C60-F747-8CDEA7CC7641}"/>
            </a:ext>
          </a:extLst>
        </p:cNvPr>
        <p:cNvGrpSpPr/>
        <p:nvPr/>
      </p:nvGrpSpPr>
      <p:grpSpPr>
        <a:xfrm>
          <a:off x="0" y="0"/>
          <a:ext cx="0" cy="0"/>
          <a:chOff x="0" y="0"/>
          <a:chExt cx="0" cy="0"/>
        </a:xfrm>
      </p:grpSpPr>
      <p:pic>
        <p:nvPicPr>
          <p:cNvPr id="16" name="Picture Placeholder 15">
            <a:extLst>
              <a:ext uri="{FF2B5EF4-FFF2-40B4-BE49-F238E27FC236}">
                <a16:creationId xmlns:a16="http://schemas.microsoft.com/office/drawing/2014/main" id="{8C916F57-8B99-5AFB-CFFD-FFF0F70A2F2D}"/>
              </a:ext>
            </a:extLst>
          </p:cNvPr>
          <p:cNvPicPr>
            <a:picLocks noGrp="1" noChangeAspect="1"/>
          </p:cNvPicPr>
          <p:nvPr>
            <p:ph type="pic" sz="quarter" idx="10"/>
          </p:nvPr>
        </p:nvPicPr>
        <p:blipFill>
          <a:blip r:embed="rId3"/>
          <a:srcRect l="3900" t="16419" r="-3900" b="16915"/>
          <a:stretch>
            <a:fillRect/>
          </a:stretch>
        </p:blipFill>
        <p:spPr>
          <a:xfrm>
            <a:off x="7668176" y="475944"/>
            <a:ext cx="5471751" cy="5471751"/>
          </a:xfrm>
        </p:spPr>
      </p:pic>
      <p:sp>
        <p:nvSpPr>
          <p:cNvPr id="15" name="Slide Number Placeholder 6">
            <a:extLst>
              <a:ext uri="{FF2B5EF4-FFF2-40B4-BE49-F238E27FC236}">
                <a16:creationId xmlns:a16="http://schemas.microsoft.com/office/drawing/2014/main" id="{6D01342A-FB85-A204-8EDD-7717417A851A}"/>
              </a:ext>
            </a:extLst>
          </p:cNvPr>
          <p:cNvSpPr txBox="1">
            <a:spLocks/>
          </p:cNvSpPr>
          <p:nvPr/>
        </p:nvSpPr>
        <p:spPr>
          <a:xfrm>
            <a:off x="829506" y="6400904"/>
            <a:ext cx="365760" cy="24688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9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8D0AFDD5-844D-364D-8AEC-50CF4D36D55D}" type="slidenum">
              <a:rPr lang="en-US" sz="1000" smtClean="0">
                <a:latin typeface="Isidora" pitchFamily="2" charset="77"/>
              </a:rPr>
              <a:pPr/>
              <a:t>18</a:t>
            </a:fld>
            <a:endParaRPr lang="en-US" sz="1000" dirty="0">
              <a:latin typeface="Isidora" pitchFamily="2" charset="77"/>
            </a:endParaRPr>
          </a:p>
        </p:txBody>
      </p:sp>
      <p:sp>
        <p:nvSpPr>
          <p:cNvPr id="2" name="Title 2">
            <a:extLst>
              <a:ext uri="{FF2B5EF4-FFF2-40B4-BE49-F238E27FC236}">
                <a16:creationId xmlns:a16="http://schemas.microsoft.com/office/drawing/2014/main" id="{901BBDD2-4481-A5BD-0F61-DEE4E15FECCA}"/>
              </a:ext>
            </a:extLst>
          </p:cNvPr>
          <p:cNvSpPr txBox="1">
            <a:spLocks/>
          </p:cNvSpPr>
          <p:nvPr/>
        </p:nvSpPr>
        <p:spPr>
          <a:xfrm>
            <a:off x="754098" y="919163"/>
            <a:ext cx="6914078" cy="712787"/>
          </a:xfrm>
          <a:prstGeom prst="rect">
            <a:avLst/>
          </a:prstGeom>
        </p:spPr>
        <p:txBody>
          <a:bodyPr vert="horz" lIns="91440" tIns="45720" rIns="91440" bIns="45720" rtlCol="0" anchor="ctr">
            <a:noAutofit/>
          </a:bodyPr>
          <a:lstStyle>
            <a:lvl1pPr algn="l" defTabSz="914400" rtl="0" eaLnBrk="1" latinLnBrk="0" hangingPunct="1">
              <a:lnSpc>
                <a:spcPct val="100000"/>
              </a:lnSpc>
              <a:spcBef>
                <a:spcPct val="0"/>
              </a:spcBef>
              <a:buNone/>
              <a:defRPr sz="5500" b="1" i="0" kern="1200">
                <a:solidFill>
                  <a:schemeClr val="tx2"/>
                </a:solidFill>
                <a:latin typeface="Gotham Ultra" pitchFamily="2" charset="0"/>
                <a:ea typeface="+mj-ea"/>
                <a:cs typeface="Gotham Ultra" pitchFamily="2" charset="0"/>
              </a:defRPr>
            </a:lvl1pPr>
          </a:lstStyle>
          <a:p>
            <a:r>
              <a:rPr lang="en-US" sz="4000" dirty="0">
                <a:latin typeface="Gotham Black" pitchFamily="2" charset="0"/>
                <a:cs typeface="Gotham Black" pitchFamily="2" charset="0"/>
              </a:rPr>
              <a:t>Clean Up</a:t>
            </a:r>
            <a:endParaRPr lang="en-US" sz="4000" dirty="0"/>
          </a:p>
        </p:txBody>
      </p:sp>
      <p:sp>
        <p:nvSpPr>
          <p:cNvPr id="3" name="Content Placeholder 3">
            <a:extLst>
              <a:ext uri="{FF2B5EF4-FFF2-40B4-BE49-F238E27FC236}">
                <a16:creationId xmlns:a16="http://schemas.microsoft.com/office/drawing/2014/main" id="{930EC118-4978-A5C9-E48B-5BF57AB50D22}"/>
              </a:ext>
            </a:extLst>
          </p:cNvPr>
          <p:cNvSpPr txBox="1">
            <a:spLocks/>
          </p:cNvSpPr>
          <p:nvPr/>
        </p:nvSpPr>
        <p:spPr>
          <a:xfrm>
            <a:off x="754099" y="1863523"/>
            <a:ext cx="6337581" cy="4084171"/>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buFont typeface="Arial" panose="020B0604020202020204" pitchFamily="34" charset="0"/>
              <a:buNone/>
              <a:defRPr sz="20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Lorem ipsum dolor sit</a:t>
            </a:r>
          </a:p>
        </p:txBody>
      </p:sp>
      <p:sp>
        <p:nvSpPr>
          <p:cNvPr id="4" name="Footer Placeholder 6">
            <a:extLst>
              <a:ext uri="{FF2B5EF4-FFF2-40B4-BE49-F238E27FC236}">
                <a16:creationId xmlns:a16="http://schemas.microsoft.com/office/drawing/2014/main" id="{FC991565-03F1-52A8-B49D-8885D6657B57}"/>
              </a:ext>
            </a:extLst>
          </p:cNvPr>
          <p:cNvSpPr>
            <a:spLocks noGrp="1"/>
          </p:cNvSpPr>
          <p:nvPr/>
        </p:nvSpPr>
        <p:spPr>
          <a:xfrm>
            <a:off x="5249133" y="6400904"/>
            <a:ext cx="1693734" cy="246888"/>
          </a:xfrm>
          <a:prstGeom prst="rect">
            <a:avLst/>
          </a:prstGeom>
          <a:solidFill>
            <a:schemeClr val="bg1"/>
          </a:solidFill>
        </p:spPr>
        <p:txBody>
          <a:bodyPr vert="horz" lIns="0" tIns="45720" rIns="0" bIns="45720" rtlCol="0" anchor="ctr">
            <a:noAutofit/>
          </a:bodyPr>
          <a:lstStyle>
            <a:defPPr>
              <a:defRPr lang="en-US"/>
            </a:defPPr>
            <a:lvl1pPr marL="0" algn="ctr" defTabSz="914400" rtl="0" eaLnBrk="1" latinLnBrk="0" hangingPunct="1">
              <a:defRPr sz="1000" kern="1200">
                <a:solidFill>
                  <a:schemeClr val="tx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latin typeface="Isidora" pitchFamily="2" charset="77"/>
              </a:rPr>
              <a:t>Grab and Go Breakfast</a:t>
            </a:r>
          </a:p>
        </p:txBody>
      </p:sp>
    </p:spTree>
    <p:extLst>
      <p:ext uri="{BB962C8B-B14F-4D97-AF65-F5344CB8AC3E}">
        <p14:creationId xmlns:p14="http://schemas.microsoft.com/office/powerpoint/2010/main" val="1525915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A57AF2-2C60-EEAD-4DBE-1ECBE5C22E28}"/>
            </a:ext>
          </a:extLst>
        </p:cNvPr>
        <p:cNvGrpSpPr/>
        <p:nvPr/>
      </p:nvGrpSpPr>
      <p:grpSpPr>
        <a:xfrm>
          <a:off x="0" y="0"/>
          <a:ext cx="0" cy="0"/>
          <a:chOff x="0" y="0"/>
          <a:chExt cx="0" cy="0"/>
        </a:xfrm>
      </p:grpSpPr>
      <p:pic>
        <p:nvPicPr>
          <p:cNvPr id="10" name="Picture 9">
            <a:extLst>
              <a:ext uri="{FF2B5EF4-FFF2-40B4-BE49-F238E27FC236}">
                <a16:creationId xmlns:a16="http://schemas.microsoft.com/office/drawing/2014/main" id="{BFDDF7E7-FBFC-EC96-5AED-DF7276ECA2F2}"/>
              </a:ext>
            </a:extLst>
          </p:cNvPr>
          <p:cNvPicPr>
            <a:picLocks noChangeAspect="1"/>
          </p:cNvPicPr>
          <p:nvPr/>
        </p:nvPicPr>
        <p:blipFill>
          <a:blip r:embed="rId3"/>
          <a:srcRect/>
          <a:stretch/>
        </p:blipFill>
        <p:spPr>
          <a:xfrm rot="704176">
            <a:off x="9052224" y="1459750"/>
            <a:ext cx="2084081" cy="2656265"/>
          </a:xfrm>
          <a:prstGeom prst="rect">
            <a:avLst/>
          </a:prstGeom>
          <a:ln w="19050">
            <a:solidFill>
              <a:schemeClr val="tx1"/>
            </a:solidFill>
          </a:ln>
        </p:spPr>
      </p:pic>
      <p:sp>
        <p:nvSpPr>
          <p:cNvPr id="2" name="Slide Number Placeholder 1">
            <a:extLst>
              <a:ext uri="{FF2B5EF4-FFF2-40B4-BE49-F238E27FC236}">
                <a16:creationId xmlns:a16="http://schemas.microsoft.com/office/drawing/2014/main" id="{618503D5-5229-3D2E-F699-DEB09C0154C7}"/>
              </a:ext>
            </a:extLst>
          </p:cNvPr>
          <p:cNvSpPr>
            <a:spLocks noGrp="1"/>
          </p:cNvSpPr>
          <p:nvPr>
            <p:ph type="sldNum" sz="quarter" idx="12"/>
          </p:nvPr>
        </p:nvSpPr>
        <p:spPr/>
        <p:txBody>
          <a:bodyPr/>
          <a:lstStyle/>
          <a:p>
            <a:fld id="{8D0AFDD5-844D-364D-8AEC-50CF4D36D55D}" type="slidenum">
              <a:rPr lang="en-US" noProof="0" smtClean="0"/>
              <a:t>19</a:t>
            </a:fld>
            <a:endParaRPr lang="en-US" noProof="0" dirty="0"/>
          </a:p>
        </p:txBody>
      </p:sp>
      <p:sp>
        <p:nvSpPr>
          <p:cNvPr id="3" name="Title 2">
            <a:extLst>
              <a:ext uri="{FF2B5EF4-FFF2-40B4-BE49-F238E27FC236}">
                <a16:creationId xmlns:a16="http://schemas.microsoft.com/office/drawing/2014/main" id="{01CFC2F3-7E96-FA89-0683-1055E20A28A7}"/>
              </a:ext>
            </a:extLst>
          </p:cNvPr>
          <p:cNvSpPr txBox="1">
            <a:spLocks/>
          </p:cNvSpPr>
          <p:nvPr/>
        </p:nvSpPr>
        <p:spPr>
          <a:xfrm>
            <a:off x="754099" y="919163"/>
            <a:ext cx="4407182" cy="712787"/>
          </a:xfrm>
          <a:prstGeom prst="rect">
            <a:avLst/>
          </a:prstGeom>
        </p:spPr>
        <p:txBody>
          <a:bodyPr vert="horz" lIns="91440" tIns="45720" rIns="91440" bIns="45720" rtlCol="0" anchor="ctr">
            <a:noAutofit/>
          </a:bodyPr>
          <a:lstStyle>
            <a:lvl1pPr algn="l" defTabSz="914400" rtl="0" eaLnBrk="1" latinLnBrk="0" hangingPunct="1">
              <a:lnSpc>
                <a:spcPct val="100000"/>
              </a:lnSpc>
              <a:spcBef>
                <a:spcPct val="0"/>
              </a:spcBef>
              <a:buNone/>
              <a:defRPr sz="5500" b="1" i="0" kern="1200">
                <a:solidFill>
                  <a:schemeClr val="tx2"/>
                </a:solidFill>
                <a:latin typeface="Gotham Ultra" pitchFamily="2" charset="0"/>
                <a:ea typeface="+mj-ea"/>
                <a:cs typeface="Gotham Ultra" pitchFamily="2" charset="0"/>
              </a:defRPr>
            </a:lvl1pPr>
          </a:lstStyle>
          <a:p>
            <a:r>
              <a:rPr lang="en-US" sz="4000" dirty="0">
                <a:latin typeface="Gotham Black" pitchFamily="2" charset="0"/>
                <a:cs typeface="Gotham Black" pitchFamily="2" charset="0"/>
              </a:rPr>
              <a:t>Marketing Promotions</a:t>
            </a:r>
            <a:endParaRPr lang="en-US" sz="4000" dirty="0"/>
          </a:p>
        </p:txBody>
      </p:sp>
      <p:sp>
        <p:nvSpPr>
          <p:cNvPr id="6" name="Content Placeholder 3">
            <a:extLst>
              <a:ext uri="{FF2B5EF4-FFF2-40B4-BE49-F238E27FC236}">
                <a16:creationId xmlns:a16="http://schemas.microsoft.com/office/drawing/2014/main" id="{E6624657-9D46-BAC2-CAE2-BBA54EA6BD4B}"/>
              </a:ext>
            </a:extLst>
          </p:cNvPr>
          <p:cNvSpPr txBox="1">
            <a:spLocks/>
          </p:cNvSpPr>
          <p:nvPr/>
        </p:nvSpPr>
        <p:spPr>
          <a:xfrm>
            <a:off x="754100" y="2042160"/>
            <a:ext cx="4738326" cy="3905534"/>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buFont typeface="Arial" panose="020B0604020202020204" pitchFamily="34" charset="0"/>
              <a:buNone/>
              <a:defRPr sz="20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342900" indent="-342900">
              <a:lnSpc>
                <a:spcPct val="150000"/>
              </a:lnSpc>
              <a:buFont typeface="Arial" panose="020B0604020202020204" pitchFamily="34" charset="0"/>
              <a:buChar char="•"/>
            </a:pPr>
            <a:r>
              <a:rPr lang="en-US" dirty="0">
                <a:solidFill>
                  <a:schemeClr val="tx2"/>
                </a:solidFill>
                <a:latin typeface="Isidora" pitchFamily="2" charset="77"/>
              </a:rPr>
              <a:t>Graphics</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Signage for service</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Flyers</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Photography</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Videos</a:t>
            </a:r>
          </a:p>
          <a:p>
            <a:pPr marL="342900" indent="-342900">
              <a:lnSpc>
                <a:spcPct val="150000"/>
              </a:lnSpc>
              <a:buFont typeface="Arial" panose="020B0604020202020204" pitchFamily="34" charset="0"/>
              <a:buChar char="•"/>
            </a:pPr>
            <a:r>
              <a:rPr lang="en-US" dirty="0">
                <a:solidFill>
                  <a:schemeClr val="tx2"/>
                </a:solidFill>
                <a:latin typeface="Isidora" pitchFamily="2" charset="77"/>
              </a:rPr>
              <a:t>Social media </a:t>
            </a:r>
          </a:p>
          <a:p>
            <a:pPr marL="342900" indent="-342900">
              <a:lnSpc>
                <a:spcPct val="150000"/>
              </a:lnSpc>
              <a:buFont typeface="Arial" panose="020B0604020202020204" pitchFamily="34" charset="0"/>
              <a:buChar char="•"/>
            </a:pPr>
            <a:endParaRPr lang="en-US" dirty="0">
              <a:solidFill>
                <a:schemeClr val="tx2"/>
              </a:solidFill>
              <a:latin typeface="Isidora" pitchFamily="2" charset="77"/>
            </a:endParaRPr>
          </a:p>
        </p:txBody>
      </p:sp>
      <p:pic>
        <p:nvPicPr>
          <p:cNvPr id="8" name="Picture 7">
            <a:extLst>
              <a:ext uri="{FF2B5EF4-FFF2-40B4-BE49-F238E27FC236}">
                <a16:creationId xmlns:a16="http://schemas.microsoft.com/office/drawing/2014/main" id="{4C98B86F-50F7-D4E2-8860-86E7BC894B67}"/>
              </a:ext>
            </a:extLst>
          </p:cNvPr>
          <p:cNvPicPr>
            <a:picLocks noChangeAspect="1"/>
          </p:cNvPicPr>
          <p:nvPr/>
        </p:nvPicPr>
        <p:blipFill>
          <a:blip r:embed="rId4"/>
          <a:srcRect/>
          <a:stretch/>
        </p:blipFill>
        <p:spPr>
          <a:xfrm rot="21351195">
            <a:off x="6166952" y="1012405"/>
            <a:ext cx="2921641" cy="4616687"/>
          </a:xfrm>
          <a:prstGeom prst="rect">
            <a:avLst/>
          </a:prstGeom>
          <a:ln w="19050">
            <a:solidFill>
              <a:schemeClr val="tx1"/>
            </a:solidFill>
          </a:ln>
        </p:spPr>
      </p:pic>
      <p:sp>
        <p:nvSpPr>
          <p:cNvPr id="4" name="Footer Placeholder 6">
            <a:extLst>
              <a:ext uri="{FF2B5EF4-FFF2-40B4-BE49-F238E27FC236}">
                <a16:creationId xmlns:a16="http://schemas.microsoft.com/office/drawing/2014/main" id="{6425C0B5-4E5E-DDFC-EFDA-EF5E4BD36267}"/>
              </a:ext>
            </a:extLst>
          </p:cNvPr>
          <p:cNvSpPr>
            <a:spLocks noGrp="1"/>
          </p:cNvSpPr>
          <p:nvPr/>
        </p:nvSpPr>
        <p:spPr>
          <a:xfrm>
            <a:off x="5249133" y="6400904"/>
            <a:ext cx="1693734" cy="246888"/>
          </a:xfrm>
          <a:prstGeom prst="rect">
            <a:avLst/>
          </a:prstGeom>
          <a:solidFill>
            <a:schemeClr val="bg1"/>
          </a:solidFill>
        </p:spPr>
        <p:txBody>
          <a:bodyPr vert="horz" lIns="0" tIns="45720" rIns="0" bIns="45720" rtlCol="0" anchor="ctr">
            <a:noAutofit/>
          </a:bodyPr>
          <a:lstStyle>
            <a:defPPr>
              <a:defRPr lang="en-US"/>
            </a:defPPr>
            <a:lvl1pPr marL="0" algn="ctr" defTabSz="914400" rtl="0" eaLnBrk="1" latinLnBrk="0" hangingPunct="1">
              <a:defRPr sz="1000" kern="1200">
                <a:solidFill>
                  <a:schemeClr val="tx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latin typeface="Isidora" pitchFamily="2" charset="77"/>
              </a:rPr>
              <a:t>Grab and Go Breakfast</a:t>
            </a:r>
          </a:p>
        </p:txBody>
      </p:sp>
    </p:spTree>
    <p:extLst>
      <p:ext uri="{BB962C8B-B14F-4D97-AF65-F5344CB8AC3E}">
        <p14:creationId xmlns:p14="http://schemas.microsoft.com/office/powerpoint/2010/main" val="42606691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4F54C2-A1CD-114B-91E2-A160DBAF376C}"/>
            </a:ext>
          </a:extLst>
        </p:cNvPr>
        <p:cNvGrpSpPr/>
        <p:nvPr/>
      </p:nvGrpSpPr>
      <p:grpSpPr>
        <a:xfrm>
          <a:off x="0" y="0"/>
          <a:ext cx="0" cy="0"/>
          <a:chOff x="0" y="0"/>
          <a:chExt cx="0" cy="0"/>
        </a:xfrm>
      </p:grpSpPr>
      <p:sp>
        <p:nvSpPr>
          <p:cNvPr id="23" name="Title 22">
            <a:extLst>
              <a:ext uri="{FF2B5EF4-FFF2-40B4-BE49-F238E27FC236}">
                <a16:creationId xmlns:a16="http://schemas.microsoft.com/office/drawing/2014/main" id="{9F1F47AF-319F-CB2C-14AA-27046A3CED5F}"/>
              </a:ext>
            </a:extLst>
          </p:cNvPr>
          <p:cNvSpPr>
            <a:spLocks noGrp="1"/>
          </p:cNvSpPr>
          <p:nvPr>
            <p:ph type="ctrTitle"/>
          </p:nvPr>
        </p:nvSpPr>
        <p:spPr>
          <a:xfrm>
            <a:off x="1332412" y="1376118"/>
            <a:ext cx="5588152" cy="520495"/>
          </a:xfrm>
        </p:spPr>
        <p:txBody>
          <a:bodyPr anchor="t"/>
          <a:lstStyle/>
          <a:p>
            <a:r>
              <a:rPr lang="en-US" sz="4000" dirty="0">
                <a:cs typeface="Arial"/>
              </a:rPr>
              <a:t>About Dairy MAX</a:t>
            </a:r>
            <a:endParaRPr lang="en-US" sz="4000" b="1" dirty="0">
              <a:solidFill>
                <a:schemeClr val="tx2"/>
              </a:solidFill>
              <a:latin typeface="Gotham Ultra" pitchFamily="2" charset="0"/>
              <a:cs typeface="Gotham Ultra" pitchFamily="2" charset="0"/>
            </a:endParaRPr>
          </a:p>
        </p:txBody>
      </p:sp>
      <p:pic>
        <p:nvPicPr>
          <p:cNvPr id="9" name="Picture Placeholder 8">
            <a:extLst>
              <a:ext uri="{FF2B5EF4-FFF2-40B4-BE49-F238E27FC236}">
                <a16:creationId xmlns:a16="http://schemas.microsoft.com/office/drawing/2014/main" id="{048EB97D-03BB-97DF-EDEC-3FA4DE5DC952}"/>
              </a:ext>
            </a:extLst>
          </p:cNvPr>
          <p:cNvPicPr>
            <a:picLocks noGrp="1" noChangeAspect="1"/>
          </p:cNvPicPr>
          <p:nvPr>
            <p:ph type="pic" sz="quarter" idx="10"/>
          </p:nvPr>
        </p:nvPicPr>
        <p:blipFill>
          <a:blip r:embed="rId3"/>
          <a:srcRect l="3016" t="17555" b="-2249"/>
          <a:stretch>
            <a:fillRect/>
          </a:stretch>
        </p:blipFill>
        <p:spPr>
          <a:xfrm>
            <a:off x="7304624" y="818148"/>
            <a:ext cx="3755994" cy="4918509"/>
          </a:xfrm>
        </p:spPr>
      </p:pic>
      <p:sp>
        <p:nvSpPr>
          <p:cNvPr id="2" name="Rectangle 1">
            <a:extLst>
              <a:ext uri="{FF2B5EF4-FFF2-40B4-BE49-F238E27FC236}">
                <a16:creationId xmlns:a16="http://schemas.microsoft.com/office/drawing/2014/main" id="{BC3AB44E-9535-2AFF-6E6C-B67D43437B79}"/>
              </a:ext>
            </a:extLst>
          </p:cNvPr>
          <p:cNvSpPr/>
          <p:nvPr/>
        </p:nvSpPr>
        <p:spPr>
          <a:xfrm>
            <a:off x="1242391" y="4144617"/>
            <a:ext cx="2613992" cy="135172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3">
            <a:extLst>
              <a:ext uri="{FF2B5EF4-FFF2-40B4-BE49-F238E27FC236}">
                <a16:creationId xmlns:a16="http://schemas.microsoft.com/office/drawing/2014/main" id="{899F8ACA-A558-BA5B-1A65-065E55823A65}"/>
              </a:ext>
            </a:extLst>
          </p:cNvPr>
          <p:cNvSpPr txBox="1">
            <a:spLocks/>
          </p:cNvSpPr>
          <p:nvPr/>
        </p:nvSpPr>
        <p:spPr>
          <a:xfrm>
            <a:off x="1332412" y="2194788"/>
            <a:ext cx="5588152" cy="323606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000" b="0" i="0" kern="1200">
                <a:solidFill>
                  <a:schemeClr val="tx1"/>
                </a:solidFill>
                <a:latin typeface="Isidora"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Isidora"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Isidora"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Isidora"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Isidora"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ct val="100000"/>
              </a:lnSpc>
            </a:pPr>
            <a:r>
              <a:rPr lang="en-US" dirty="0">
                <a:solidFill>
                  <a:schemeClr val="tx2"/>
                </a:solidFill>
              </a:rPr>
              <a:t>Lorem ipsum dolor sit amet</a:t>
            </a:r>
          </a:p>
          <a:p>
            <a:pPr marL="342900" indent="-342900">
              <a:lnSpc>
                <a:spcPct val="100000"/>
              </a:lnSpc>
            </a:pPr>
            <a:r>
              <a:rPr lang="en-US" dirty="0">
                <a:solidFill>
                  <a:schemeClr val="tx2"/>
                </a:solidFill>
              </a:rPr>
              <a:t>Lorem ipsum dolor sit amet</a:t>
            </a:r>
          </a:p>
          <a:p>
            <a:pPr marL="342900" indent="-342900">
              <a:lnSpc>
                <a:spcPct val="100000"/>
              </a:lnSpc>
            </a:pPr>
            <a:r>
              <a:rPr lang="en-US" dirty="0">
                <a:solidFill>
                  <a:schemeClr val="tx2"/>
                </a:solidFill>
              </a:rPr>
              <a:t>Lorem ipsum dolor sit amet</a:t>
            </a:r>
          </a:p>
          <a:p>
            <a:pPr marL="342900" indent="-342900">
              <a:lnSpc>
                <a:spcPct val="100000"/>
              </a:lnSpc>
            </a:pPr>
            <a:r>
              <a:rPr lang="en-US" dirty="0">
                <a:solidFill>
                  <a:schemeClr val="tx2"/>
                </a:solidFill>
              </a:rPr>
              <a:t>Lorem ipsum dolor sit amet</a:t>
            </a:r>
          </a:p>
          <a:p>
            <a:pPr marL="342900" indent="-342900">
              <a:lnSpc>
                <a:spcPct val="100000"/>
              </a:lnSpc>
            </a:pPr>
            <a:r>
              <a:rPr lang="en-US" dirty="0">
                <a:solidFill>
                  <a:schemeClr val="tx2"/>
                </a:solidFill>
              </a:rPr>
              <a:t>Lorem ipsum dolor sit amet</a:t>
            </a:r>
          </a:p>
          <a:p>
            <a:pPr marL="342900" indent="-342900">
              <a:lnSpc>
                <a:spcPct val="100000"/>
              </a:lnSpc>
            </a:pPr>
            <a:r>
              <a:rPr lang="en-US" dirty="0">
                <a:solidFill>
                  <a:schemeClr val="tx2"/>
                </a:solidFill>
              </a:rPr>
              <a:t>Lorem ipsum dolor sit amet</a:t>
            </a:r>
          </a:p>
        </p:txBody>
      </p:sp>
      <p:sp>
        <p:nvSpPr>
          <p:cNvPr id="4" name="Rectangle 3">
            <a:extLst>
              <a:ext uri="{FF2B5EF4-FFF2-40B4-BE49-F238E27FC236}">
                <a16:creationId xmlns:a16="http://schemas.microsoft.com/office/drawing/2014/main" id="{D0C409F3-1E2A-F584-C326-D4C253885225}"/>
              </a:ext>
            </a:extLst>
          </p:cNvPr>
          <p:cNvSpPr/>
          <p:nvPr/>
        </p:nvSpPr>
        <p:spPr>
          <a:xfrm>
            <a:off x="6096000" y="4652266"/>
            <a:ext cx="6821347" cy="1775015"/>
          </a:xfrm>
          <a:prstGeom prst="rect">
            <a:avLst/>
          </a:prstGeom>
          <a:solidFill>
            <a:schemeClr val="tx2"/>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8BAA5456-E15C-88CE-502F-14FF0970A1CB}"/>
              </a:ext>
            </a:extLst>
          </p:cNvPr>
          <p:cNvSpPr txBox="1">
            <a:spLocks/>
          </p:cNvSpPr>
          <p:nvPr/>
        </p:nvSpPr>
        <p:spPr>
          <a:xfrm>
            <a:off x="6363242" y="4925119"/>
            <a:ext cx="5555974" cy="1275608"/>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ct val="0"/>
              </a:spcBef>
              <a:buNone/>
              <a:defRPr sz="6000" b="1" i="0" kern="1200">
                <a:solidFill>
                  <a:schemeClr val="tx2"/>
                </a:solidFill>
                <a:latin typeface="Gotham Ultra" pitchFamily="2" charset="0"/>
                <a:ea typeface="+mj-ea"/>
                <a:cs typeface="Gotham Ultra" pitchFamily="2" charset="0"/>
              </a:defRPr>
            </a:lvl1pPr>
          </a:lstStyle>
          <a:p>
            <a:r>
              <a:rPr lang="en-US" sz="3000" dirty="0">
                <a:solidFill>
                  <a:schemeClr val="bg1"/>
                </a:solidFill>
                <a:latin typeface="Gotham Black" pitchFamily="2" charset="0"/>
                <a:cs typeface="Gotham Black" pitchFamily="2" charset="0"/>
              </a:rPr>
              <a:t>We are passionate about helping you in your mission to nourish students.</a:t>
            </a:r>
          </a:p>
        </p:txBody>
      </p:sp>
    </p:spTree>
    <p:extLst>
      <p:ext uri="{BB962C8B-B14F-4D97-AF65-F5344CB8AC3E}">
        <p14:creationId xmlns:p14="http://schemas.microsoft.com/office/powerpoint/2010/main" val="38970028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23">
            <a:extLst>
              <a:ext uri="{FF2B5EF4-FFF2-40B4-BE49-F238E27FC236}">
                <a16:creationId xmlns:a16="http://schemas.microsoft.com/office/drawing/2014/main" id="{A4C5B759-93CB-5B5A-B1D2-2E3C42747C75}"/>
              </a:ext>
            </a:extLst>
          </p:cNvPr>
          <p:cNvSpPr>
            <a:spLocks noGrp="1"/>
          </p:cNvSpPr>
          <p:nvPr>
            <p:ph type="ctrTitle"/>
          </p:nvPr>
        </p:nvSpPr>
        <p:spPr>
          <a:xfrm>
            <a:off x="1392294" y="1941576"/>
            <a:ext cx="4703706" cy="2670047"/>
          </a:xfrm>
        </p:spPr>
        <p:txBody>
          <a:bodyPr/>
          <a:lstStyle/>
          <a:p>
            <a:r>
              <a:rPr lang="en-US" sz="5000" b="1" dirty="0">
                <a:latin typeface="Gotham Ultra" pitchFamily="2" charset="0"/>
                <a:cs typeface="Gotham Ultra" pitchFamily="2" charset="0"/>
              </a:rPr>
              <a:t>How will YOU make sure every child succeeds?</a:t>
            </a:r>
            <a:endParaRPr lang="en-US" sz="5000" dirty="0"/>
          </a:p>
        </p:txBody>
      </p:sp>
      <p:pic>
        <p:nvPicPr>
          <p:cNvPr id="33" name="Picture Placeholder 32">
            <a:extLst>
              <a:ext uri="{FF2B5EF4-FFF2-40B4-BE49-F238E27FC236}">
                <a16:creationId xmlns:a16="http://schemas.microsoft.com/office/drawing/2014/main" id="{1D963291-0332-DAB6-6090-6778FC7899BD}"/>
              </a:ext>
            </a:extLst>
          </p:cNvPr>
          <p:cNvPicPr>
            <a:picLocks noGrp="1" noChangeAspect="1"/>
          </p:cNvPicPr>
          <p:nvPr>
            <p:ph type="pic" sz="quarter" idx="10"/>
          </p:nvPr>
        </p:nvPicPr>
        <p:blipFill>
          <a:blip r:embed="rId3"/>
          <a:srcRect l="4836" r="4789" b="3922"/>
          <a:stretch>
            <a:fillRect/>
          </a:stretch>
        </p:blipFill>
        <p:spPr>
          <a:xfrm>
            <a:off x="6443482" y="812292"/>
            <a:ext cx="4636008" cy="4928616"/>
          </a:xfrm>
        </p:spPr>
      </p:pic>
    </p:spTree>
    <p:extLst>
      <p:ext uri="{BB962C8B-B14F-4D97-AF65-F5344CB8AC3E}">
        <p14:creationId xmlns:p14="http://schemas.microsoft.com/office/powerpoint/2010/main" val="23975833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70FD61-C827-5848-A72D-2B189DA16F5A}"/>
            </a:ext>
          </a:extLst>
        </p:cNvPr>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9F8F003F-381D-2774-C8BF-4177CDBED613}"/>
              </a:ext>
            </a:extLst>
          </p:cNvPr>
          <p:cNvPicPr>
            <a:picLocks noGrp="1" noChangeAspect="1"/>
          </p:cNvPicPr>
          <p:nvPr>
            <p:ph type="pic" sz="quarter" idx="10"/>
          </p:nvPr>
        </p:nvPicPr>
        <p:blipFill>
          <a:blip r:embed="rId3"/>
          <a:srcRect l="39707" t="18080" r="14931" b="9614"/>
          <a:stretch>
            <a:fillRect/>
          </a:stretch>
        </p:blipFill>
        <p:spPr>
          <a:xfrm>
            <a:off x="6443482" y="812292"/>
            <a:ext cx="4636008" cy="4928616"/>
          </a:xfrm>
        </p:spPr>
      </p:pic>
      <p:sp>
        <p:nvSpPr>
          <p:cNvPr id="2" name="Rectangle 1">
            <a:extLst>
              <a:ext uri="{FF2B5EF4-FFF2-40B4-BE49-F238E27FC236}">
                <a16:creationId xmlns:a16="http://schemas.microsoft.com/office/drawing/2014/main" id="{6978E292-D360-F586-6798-A8D952E20F41}"/>
              </a:ext>
            </a:extLst>
          </p:cNvPr>
          <p:cNvSpPr/>
          <p:nvPr/>
        </p:nvSpPr>
        <p:spPr>
          <a:xfrm>
            <a:off x="1242391" y="4144617"/>
            <a:ext cx="2613992" cy="135172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22">
            <a:extLst>
              <a:ext uri="{FF2B5EF4-FFF2-40B4-BE49-F238E27FC236}">
                <a16:creationId xmlns:a16="http://schemas.microsoft.com/office/drawing/2014/main" id="{94012091-134D-6C70-0EDA-F7A07FC25DE1}"/>
              </a:ext>
            </a:extLst>
          </p:cNvPr>
          <p:cNvSpPr>
            <a:spLocks noGrp="1"/>
          </p:cNvSpPr>
          <p:nvPr>
            <p:ph type="ctrTitle"/>
          </p:nvPr>
        </p:nvSpPr>
        <p:spPr>
          <a:xfrm>
            <a:off x="1332412" y="1376118"/>
            <a:ext cx="5588152" cy="520495"/>
          </a:xfrm>
        </p:spPr>
        <p:txBody>
          <a:bodyPr anchor="t"/>
          <a:lstStyle/>
          <a:p>
            <a:r>
              <a:rPr lang="en-US" sz="4000" b="1" dirty="0">
                <a:solidFill>
                  <a:schemeClr val="tx2"/>
                </a:solidFill>
                <a:latin typeface="Gotham Ultra" pitchFamily="2" charset="0"/>
                <a:cs typeface="Arial"/>
              </a:rPr>
              <a:t>School Intro Here</a:t>
            </a:r>
            <a:endParaRPr lang="en-US" sz="4000" b="1" dirty="0">
              <a:solidFill>
                <a:schemeClr val="tx2"/>
              </a:solidFill>
              <a:latin typeface="Gotham Ultra" pitchFamily="2" charset="0"/>
              <a:cs typeface="Gotham Ultra" pitchFamily="2" charset="0"/>
            </a:endParaRPr>
          </a:p>
        </p:txBody>
      </p:sp>
      <p:sp>
        <p:nvSpPr>
          <p:cNvPr id="11" name="Content Placeholder 3">
            <a:extLst>
              <a:ext uri="{FF2B5EF4-FFF2-40B4-BE49-F238E27FC236}">
                <a16:creationId xmlns:a16="http://schemas.microsoft.com/office/drawing/2014/main" id="{89101396-212D-723C-0A99-28FEA85046FE}"/>
              </a:ext>
            </a:extLst>
          </p:cNvPr>
          <p:cNvSpPr txBox="1">
            <a:spLocks/>
          </p:cNvSpPr>
          <p:nvPr/>
        </p:nvSpPr>
        <p:spPr>
          <a:xfrm>
            <a:off x="1332412" y="2194788"/>
            <a:ext cx="5588152" cy="323606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000" b="0" i="0" kern="1200">
                <a:solidFill>
                  <a:schemeClr val="tx1"/>
                </a:solidFill>
                <a:latin typeface="Isidora"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Isidora"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Isidora"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Isidora"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Isidora"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ct val="100000"/>
              </a:lnSpc>
            </a:pPr>
            <a:r>
              <a:rPr lang="en-US" dirty="0">
                <a:solidFill>
                  <a:schemeClr val="tx2"/>
                </a:solidFill>
              </a:rPr>
              <a:t>Lorem ipsum dolor sit amet</a:t>
            </a:r>
          </a:p>
          <a:p>
            <a:pPr marL="342900" indent="-342900">
              <a:lnSpc>
                <a:spcPct val="100000"/>
              </a:lnSpc>
            </a:pPr>
            <a:r>
              <a:rPr lang="en-US" dirty="0">
                <a:solidFill>
                  <a:schemeClr val="tx2"/>
                </a:solidFill>
              </a:rPr>
              <a:t>Lorem ipsum dolor sit amet</a:t>
            </a:r>
          </a:p>
          <a:p>
            <a:pPr marL="342900" indent="-342900">
              <a:lnSpc>
                <a:spcPct val="100000"/>
              </a:lnSpc>
            </a:pPr>
            <a:r>
              <a:rPr lang="en-US" dirty="0">
                <a:solidFill>
                  <a:schemeClr val="tx2"/>
                </a:solidFill>
              </a:rPr>
              <a:t>Lorem ipsum dolor sit amet</a:t>
            </a:r>
          </a:p>
          <a:p>
            <a:pPr marL="342900" indent="-342900">
              <a:lnSpc>
                <a:spcPct val="100000"/>
              </a:lnSpc>
            </a:pPr>
            <a:r>
              <a:rPr lang="en-US" dirty="0">
                <a:solidFill>
                  <a:schemeClr val="tx2"/>
                </a:solidFill>
              </a:rPr>
              <a:t>Lorem ipsum dolor sit amet</a:t>
            </a:r>
          </a:p>
          <a:p>
            <a:pPr marL="342900" indent="-342900">
              <a:lnSpc>
                <a:spcPct val="100000"/>
              </a:lnSpc>
            </a:pPr>
            <a:r>
              <a:rPr lang="en-US" dirty="0">
                <a:solidFill>
                  <a:schemeClr val="tx2"/>
                </a:solidFill>
              </a:rPr>
              <a:t>Lorem ipsum dolor sit amet</a:t>
            </a:r>
          </a:p>
          <a:p>
            <a:pPr marL="342900" indent="-342900">
              <a:lnSpc>
                <a:spcPct val="100000"/>
              </a:lnSpc>
            </a:pPr>
            <a:r>
              <a:rPr lang="en-US" dirty="0">
                <a:solidFill>
                  <a:schemeClr val="tx2"/>
                </a:solidFill>
              </a:rPr>
              <a:t>Lorem ipsum dolor sit amet</a:t>
            </a:r>
          </a:p>
        </p:txBody>
      </p:sp>
    </p:spTree>
    <p:extLst>
      <p:ext uri="{BB962C8B-B14F-4D97-AF65-F5344CB8AC3E}">
        <p14:creationId xmlns:p14="http://schemas.microsoft.com/office/powerpoint/2010/main" val="30836276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0B3421-27E8-64F7-C72E-A20B3B5BFD28}"/>
              </a:ext>
            </a:extLst>
          </p:cNvPr>
          <p:cNvSpPr>
            <a:spLocks noGrp="1"/>
          </p:cNvSpPr>
          <p:nvPr>
            <p:ph type="title" idx="4294967295"/>
          </p:nvPr>
        </p:nvSpPr>
        <p:spPr>
          <a:xfrm>
            <a:off x="0" y="885842"/>
            <a:ext cx="12192000" cy="1014984"/>
          </a:xfrm>
        </p:spPr>
        <p:txBody>
          <a:bodyPr anchor="ctr"/>
          <a:lstStyle/>
          <a:p>
            <a:pPr algn="ctr"/>
            <a:r>
              <a:rPr lang="en-US" sz="5000" b="1" dirty="0">
                <a:solidFill>
                  <a:schemeClr val="accent6"/>
                </a:solidFill>
              </a:rPr>
              <a:t>Agenda</a:t>
            </a:r>
            <a:endParaRPr lang="en-US" sz="5000" dirty="0">
              <a:solidFill>
                <a:schemeClr val="accent6"/>
              </a:solidFill>
            </a:endParaRPr>
          </a:p>
        </p:txBody>
      </p:sp>
      <p:sp>
        <p:nvSpPr>
          <p:cNvPr id="3" name="Text Placeholder 2">
            <a:extLst>
              <a:ext uri="{FF2B5EF4-FFF2-40B4-BE49-F238E27FC236}">
                <a16:creationId xmlns:a16="http://schemas.microsoft.com/office/drawing/2014/main" id="{6FFCC227-AEF6-4194-577B-C14BE9F08F99}"/>
              </a:ext>
            </a:extLst>
          </p:cNvPr>
          <p:cNvSpPr>
            <a:spLocks noGrp="1"/>
          </p:cNvSpPr>
          <p:nvPr>
            <p:ph type="body" sz="quarter" idx="13"/>
          </p:nvPr>
        </p:nvSpPr>
        <p:spPr/>
        <p:txBody>
          <a:bodyPr/>
          <a:lstStyle/>
          <a:p>
            <a:r>
              <a:rPr lang="en-US" b="1" dirty="0">
                <a:solidFill>
                  <a:schemeClr val="tx2"/>
                </a:solidFill>
                <a:latin typeface="Gotham Ultra" pitchFamily="2" charset="0"/>
                <a:cs typeface="Gotham Ultra" pitchFamily="2" charset="0"/>
              </a:rPr>
              <a:t>1</a:t>
            </a:r>
          </a:p>
        </p:txBody>
      </p:sp>
      <p:sp>
        <p:nvSpPr>
          <p:cNvPr id="4" name="Text Placeholder 3">
            <a:extLst>
              <a:ext uri="{FF2B5EF4-FFF2-40B4-BE49-F238E27FC236}">
                <a16:creationId xmlns:a16="http://schemas.microsoft.com/office/drawing/2014/main" id="{EDA1DEE7-E7EE-60E4-4393-4B4043EFAC72}"/>
              </a:ext>
            </a:extLst>
          </p:cNvPr>
          <p:cNvSpPr>
            <a:spLocks noGrp="1"/>
          </p:cNvSpPr>
          <p:nvPr>
            <p:ph type="body" sz="quarter" idx="14"/>
          </p:nvPr>
        </p:nvSpPr>
        <p:spPr/>
        <p:txBody>
          <a:bodyPr/>
          <a:lstStyle/>
          <a:p>
            <a:r>
              <a:rPr lang="en-US" b="1" dirty="0">
                <a:latin typeface="Gotham Ultra" pitchFamily="2" charset="0"/>
                <a:cs typeface="Gotham Ultra" pitchFamily="2" charset="0"/>
              </a:rPr>
              <a:t>2</a:t>
            </a:r>
          </a:p>
        </p:txBody>
      </p:sp>
      <p:sp>
        <p:nvSpPr>
          <p:cNvPr id="5" name="Text Placeholder 4">
            <a:extLst>
              <a:ext uri="{FF2B5EF4-FFF2-40B4-BE49-F238E27FC236}">
                <a16:creationId xmlns:a16="http://schemas.microsoft.com/office/drawing/2014/main" id="{0D7E0F31-9524-2A85-6CB5-22AF4974A1F5}"/>
              </a:ext>
            </a:extLst>
          </p:cNvPr>
          <p:cNvSpPr>
            <a:spLocks noGrp="1"/>
          </p:cNvSpPr>
          <p:nvPr>
            <p:ph type="body" sz="quarter" idx="15"/>
          </p:nvPr>
        </p:nvSpPr>
        <p:spPr/>
        <p:txBody>
          <a:bodyPr/>
          <a:lstStyle/>
          <a:p>
            <a:r>
              <a:rPr lang="en-US" b="1" dirty="0">
                <a:latin typeface="Gotham Ultra" pitchFamily="2" charset="0"/>
                <a:cs typeface="Gotham Ultra" pitchFamily="2" charset="0"/>
              </a:rPr>
              <a:t>3</a:t>
            </a:r>
          </a:p>
        </p:txBody>
      </p:sp>
      <p:sp>
        <p:nvSpPr>
          <p:cNvPr id="6" name="Text Placeholder 5">
            <a:extLst>
              <a:ext uri="{FF2B5EF4-FFF2-40B4-BE49-F238E27FC236}">
                <a16:creationId xmlns:a16="http://schemas.microsoft.com/office/drawing/2014/main" id="{79D4236D-E11C-38FC-772B-CE8903600265}"/>
              </a:ext>
            </a:extLst>
          </p:cNvPr>
          <p:cNvSpPr>
            <a:spLocks noGrp="1"/>
          </p:cNvSpPr>
          <p:nvPr>
            <p:ph type="body" sz="quarter" idx="16"/>
          </p:nvPr>
        </p:nvSpPr>
        <p:spPr/>
        <p:txBody>
          <a:bodyPr/>
          <a:lstStyle/>
          <a:p>
            <a:r>
              <a:rPr lang="en-US" b="1" dirty="0">
                <a:solidFill>
                  <a:schemeClr val="tx2"/>
                </a:solidFill>
                <a:latin typeface="Gotham Ultra" pitchFamily="2" charset="0"/>
                <a:cs typeface="Gotham Ultra" pitchFamily="2" charset="0"/>
              </a:rPr>
              <a:t>4</a:t>
            </a:r>
          </a:p>
        </p:txBody>
      </p:sp>
      <p:sp>
        <p:nvSpPr>
          <p:cNvPr id="7" name="Text Placeholder 6">
            <a:extLst>
              <a:ext uri="{FF2B5EF4-FFF2-40B4-BE49-F238E27FC236}">
                <a16:creationId xmlns:a16="http://schemas.microsoft.com/office/drawing/2014/main" id="{2FC2164E-29EB-0A75-9DCC-C2F08040A581}"/>
              </a:ext>
            </a:extLst>
          </p:cNvPr>
          <p:cNvSpPr>
            <a:spLocks noGrp="1"/>
          </p:cNvSpPr>
          <p:nvPr>
            <p:ph type="body" sz="quarter" idx="17"/>
          </p:nvPr>
        </p:nvSpPr>
        <p:spPr/>
        <p:txBody>
          <a:bodyPr/>
          <a:lstStyle/>
          <a:p>
            <a:r>
              <a:rPr lang="en-US" b="1" dirty="0">
                <a:latin typeface="Gotham Ultra" pitchFamily="2" charset="0"/>
                <a:cs typeface="Gotham Ultra" pitchFamily="2" charset="0"/>
              </a:rPr>
              <a:t>5</a:t>
            </a:r>
          </a:p>
        </p:txBody>
      </p:sp>
      <p:sp>
        <p:nvSpPr>
          <p:cNvPr id="8" name="Text Placeholder 7">
            <a:extLst>
              <a:ext uri="{FF2B5EF4-FFF2-40B4-BE49-F238E27FC236}">
                <a16:creationId xmlns:a16="http://schemas.microsoft.com/office/drawing/2014/main" id="{06974E3C-F63F-9F93-EE35-CD5E465CD080}"/>
              </a:ext>
            </a:extLst>
          </p:cNvPr>
          <p:cNvSpPr>
            <a:spLocks noGrp="1"/>
          </p:cNvSpPr>
          <p:nvPr>
            <p:ph type="body" sz="quarter" idx="18"/>
          </p:nvPr>
        </p:nvSpPr>
        <p:spPr>
          <a:xfrm>
            <a:off x="824102" y="4407408"/>
            <a:ext cx="1947672" cy="1872754"/>
          </a:xfrm>
        </p:spPr>
        <p:txBody>
          <a:bodyPr/>
          <a:lstStyle/>
          <a:p>
            <a:r>
              <a:rPr lang="en-US" b="1" dirty="0">
                <a:latin typeface="Isidora Bold" pitchFamily="2" charset="77"/>
              </a:rPr>
              <a:t>Lorem Ipsum</a:t>
            </a:r>
          </a:p>
        </p:txBody>
      </p:sp>
      <p:sp>
        <p:nvSpPr>
          <p:cNvPr id="9" name="Text Placeholder 8">
            <a:extLst>
              <a:ext uri="{FF2B5EF4-FFF2-40B4-BE49-F238E27FC236}">
                <a16:creationId xmlns:a16="http://schemas.microsoft.com/office/drawing/2014/main" id="{482D95C9-142A-BF9A-3602-F4AB11608174}"/>
              </a:ext>
            </a:extLst>
          </p:cNvPr>
          <p:cNvSpPr>
            <a:spLocks noGrp="1"/>
          </p:cNvSpPr>
          <p:nvPr>
            <p:ph type="body" sz="quarter" idx="19"/>
          </p:nvPr>
        </p:nvSpPr>
        <p:spPr>
          <a:xfrm>
            <a:off x="2992056" y="4408998"/>
            <a:ext cx="1947672" cy="1884226"/>
          </a:xfrm>
        </p:spPr>
        <p:txBody>
          <a:bodyPr/>
          <a:lstStyle/>
          <a:p>
            <a:r>
              <a:rPr lang="en-US" b="1" dirty="0">
                <a:latin typeface="Isidora Bold" pitchFamily="2" charset="77"/>
              </a:rPr>
              <a:t>Lorem Ipsum</a:t>
            </a:r>
          </a:p>
          <a:p>
            <a:r>
              <a:rPr lang="en-US" b="1" dirty="0">
                <a:latin typeface="Isidora Bold" pitchFamily="2" charset="77"/>
              </a:rPr>
              <a:t>Dolor Sit</a:t>
            </a:r>
          </a:p>
        </p:txBody>
      </p:sp>
      <p:sp>
        <p:nvSpPr>
          <p:cNvPr id="10" name="Text Placeholder 9">
            <a:extLst>
              <a:ext uri="{FF2B5EF4-FFF2-40B4-BE49-F238E27FC236}">
                <a16:creationId xmlns:a16="http://schemas.microsoft.com/office/drawing/2014/main" id="{DD2F5204-1928-06AD-9878-6DD27D5DF27D}"/>
              </a:ext>
            </a:extLst>
          </p:cNvPr>
          <p:cNvSpPr>
            <a:spLocks noGrp="1"/>
          </p:cNvSpPr>
          <p:nvPr>
            <p:ph type="body" sz="quarter" idx="20"/>
          </p:nvPr>
        </p:nvSpPr>
        <p:spPr>
          <a:xfrm>
            <a:off x="5168328" y="4395937"/>
            <a:ext cx="1947672" cy="1884225"/>
          </a:xfrm>
        </p:spPr>
        <p:txBody>
          <a:bodyPr/>
          <a:lstStyle/>
          <a:p>
            <a:r>
              <a:rPr lang="en-US" b="1" dirty="0">
                <a:latin typeface="Isidora Bold" pitchFamily="2" charset="77"/>
              </a:rPr>
              <a:t>Lorem Ipsum</a:t>
            </a:r>
          </a:p>
        </p:txBody>
      </p:sp>
      <p:sp>
        <p:nvSpPr>
          <p:cNvPr id="11" name="Text Placeholder 10">
            <a:extLst>
              <a:ext uri="{FF2B5EF4-FFF2-40B4-BE49-F238E27FC236}">
                <a16:creationId xmlns:a16="http://schemas.microsoft.com/office/drawing/2014/main" id="{64977FAA-28B8-34BB-09CE-CCE6C8C73D62}"/>
              </a:ext>
            </a:extLst>
          </p:cNvPr>
          <p:cNvSpPr>
            <a:spLocks noGrp="1"/>
          </p:cNvSpPr>
          <p:nvPr>
            <p:ph type="body" sz="quarter" idx="21"/>
          </p:nvPr>
        </p:nvSpPr>
        <p:spPr>
          <a:xfrm>
            <a:off x="7279858" y="4402240"/>
            <a:ext cx="1947672" cy="1884226"/>
          </a:xfrm>
        </p:spPr>
        <p:txBody>
          <a:bodyPr/>
          <a:lstStyle/>
          <a:p>
            <a:r>
              <a:rPr lang="en-US" b="1" dirty="0">
                <a:latin typeface="Isidora Bold" pitchFamily="2" charset="77"/>
              </a:rPr>
              <a:t>Lorem Ipsum</a:t>
            </a:r>
          </a:p>
          <a:p>
            <a:r>
              <a:rPr lang="en-US" b="1" dirty="0">
                <a:latin typeface="Isidora Bold" pitchFamily="2" charset="77"/>
              </a:rPr>
              <a:t>Dolor Sit</a:t>
            </a:r>
          </a:p>
        </p:txBody>
      </p:sp>
      <p:sp>
        <p:nvSpPr>
          <p:cNvPr id="12" name="Text Placeholder 11">
            <a:extLst>
              <a:ext uri="{FF2B5EF4-FFF2-40B4-BE49-F238E27FC236}">
                <a16:creationId xmlns:a16="http://schemas.microsoft.com/office/drawing/2014/main" id="{8B9D1FB0-0B3C-DCCA-CB4F-4FEAE1317B81}"/>
              </a:ext>
            </a:extLst>
          </p:cNvPr>
          <p:cNvSpPr>
            <a:spLocks noGrp="1"/>
          </p:cNvSpPr>
          <p:nvPr>
            <p:ph type="body" sz="quarter" idx="22"/>
          </p:nvPr>
        </p:nvSpPr>
        <p:spPr>
          <a:xfrm>
            <a:off x="9466008" y="4402240"/>
            <a:ext cx="1947672" cy="1877922"/>
          </a:xfrm>
        </p:spPr>
        <p:txBody>
          <a:bodyPr/>
          <a:lstStyle/>
          <a:p>
            <a:r>
              <a:rPr lang="en-US" b="1" dirty="0">
                <a:latin typeface="Isidora Bold" pitchFamily="2" charset="77"/>
              </a:rPr>
              <a:t>Lorem Ipsum</a:t>
            </a:r>
          </a:p>
        </p:txBody>
      </p:sp>
      <p:sp>
        <p:nvSpPr>
          <p:cNvPr id="15" name="Slide Number Placeholder 14">
            <a:extLst>
              <a:ext uri="{FF2B5EF4-FFF2-40B4-BE49-F238E27FC236}">
                <a16:creationId xmlns:a16="http://schemas.microsoft.com/office/drawing/2014/main" id="{9EB92BE4-4ECF-AA5A-EBFA-AC2DBA93582C}"/>
              </a:ext>
            </a:extLst>
          </p:cNvPr>
          <p:cNvSpPr>
            <a:spLocks noGrp="1"/>
          </p:cNvSpPr>
          <p:nvPr>
            <p:ph type="sldNum" sz="quarter" idx="12"/>
          </p:nvPr>
        </p:nvSpPr>
        <p:spPr/>
        <p:txBody>
          <a:bodyPr/>
          <a:lstStyle/>
          <a:p>
            <a:fld id="{8D0AFDD5-844D-364D-8AEC-50CF4D36D55D}" type="slidenum">
              <a:rPr lang="en-US" smtClean="0">
                <a:latin typeface="Isidora" pitchFamily="2" charset="77"/>
              </a:rPr>
              <a:pPr/>
              <a:t>4</a:t>
            </a:fld>
            <a:endParaRPr lang="en-US" dirty="0">
              <a:latin typeface="Isidora" pitchFamily="2" charset="77"/>
            </a:endParaRPr>
          </a:p>
        </p:txBody>
      </p:sp>
      <p:sp>
        <p:nvSpPr>
          <p:cNvPr id="17" name="Footer Placeholder 6">
            <a:extLst>
              <a:ext uri="{FF2B5EF4-FFF2-40B4-BE49-F238E27FC236}">
                <a16:creationId xmlns:a16="http://schemas.microsoft.com/office/drawing/2014/main" id="{64C00235-80DB-8E65-4FFA-23DF4C0DE0E6}"/>
              </a:ext>
            </a:extLst>
          </p:cNvPr>
          <p:cNvSpPr>
            <a:spLocks noGrp="1"/>
          </p:cNvSpPr>
          <p:nvPr/>
        </p:nvSpPr>
        <p:spPr>
          <a:xfrm>
            <a:off x="5242053" y="6400904"/>
            <a:ext cx="1707894" cy="246888"/>
          </a:xfrm>
          <a:prstGeom prst="rect">
            <a:avLst/>
          </a:prstGeom>
          <a:solidFill>
            <a:schemeClr val="bg1"/>
          </a:solidFill>
        </p:spPr>
        <p:txBody>
          <a:bodyPr vert="horz" lIns="0" tIns="45720" rIns="0" bIns="45720" rtlCol="0" anchor="ctr">
            <a:noAutofit/>
          </a:bodyPr>
          <a:lstStyle>
            <a:defPPr>
              <a:defRPr lang="en-US"/>
            </a:defPPr>
            <a:lvl1pPr marL="0" algn="ctr" defTabSz="914400" rtl="0" eaLnBrk="1" latinLnBrk="0" hangingPunct="1">
              <a:defRPr sz="1000" kern="1200">
                <a:solidFill>
                  <a:schemeClr val="tx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latin typeface="Isidora" pitchFamily="2" charset="77"/>
              </a:rPr>
              <a:t>Grab and Go Breakfast</a:t>
            </a:r>
          </a:p>
        </p:txBody>
      </p:sp>
    </p:spTree>
    <p:extLst>
      <p:ext uri="{BB962C8B-B14F-4D97-AF65-F5344CB8AC3E}">
        <p14:creationId xmlns:p14="http://schemas.microsoft.com/office/powerpoint/2010/main" val="6819786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 name="Picture Placeholder 81" descr="Close with solid fill">
            <a:extLst>
              <a:ext uri="{FF2B5EF4-FFF2-40B4-BE49-F238E27FC236}">
                <a16:creationId xmlns:a16="http://schemas.microsoft.com/office/drawing/2014/main" id="{946DCADD-AD38-1B8D-01D3-9FC0FDA5D182}"/>
              </a:ext>
            </a:extLst>
          </p:cNvPr>
          <p:cNvPicPr>
            <a:picLocks noGrp="1" noChangeAspect="1"/>
          </p:cNvPicPr>
          <p:nvPr>
            <p:ph type="pic" sz="quarter" idx="10"/>
          </p:nvPr>
        </p:nvPicPr>
        <p:blipFill>
          <a:blip r:embed="rId3">
            <a:extLst>
              <a:ext uri="{96DAC541-7B7A-43D3-8B79-37D633B846F1}">
                <asvg:svgBlip xmlns:asvg="http://schemas.microsoft.com/office/drawing/2016/SVG/main" r:embed="rId4"/>
              </a:ext>
            </a:extLst>
          </a:blip>
          <a:srcRect/>
          <a:stretch/>
        </p:blipFill>
        <p:spPr>
          <a:xfrm>
            <a:off x="668715" y="5076609"/>
            <a:ext cx="640080" cy="640080"/>
          </a:xfrm>
        </p:spPr>
      </p:pic>
      <p:pic>
        <p:nvPicPr>
          <p:cNvPr id="84" name="Picture Placeholder 83" descr="Alarm clock with solid fill">
            <a:extLst>
              <a:ext uri="{FF2B5EF4-FFF2-40B4-BE49-F238E27FC236}">
                <a16:creationId xmlns:a16="http://schemas.microsoft.com/office/drawing/2014/main" id="{62583283-A6AD-B55E-25D4-E6CFB25B8FC2}"/>
              </a:ext>
            </a:extLst>
          </p:cNvPr>
          <p:cNvPicPr>
            <a:picLocks noGrp="1" noChangeAspect="1"/>
          </p:cNvPicPr>
          <p:nvPr>
            <p:ph type="pic" sz="quarter" idx="11"/>
          </p:nvPr>
        </p:nvPicPr>
        <p:blipFill>
          <a:blip r:embed="rId5">
            <a:extLst>
              <a:ext uri="{96DAC541-7B7A-43D3-8B79-37D633B846F1}">
                <asvg:svgBlip xmlns:asvg="http://schemas.microsoft.com/office/drawing/2016/SVG/main" r:embed="rId6"/>
              </a:ext>
            </a:extLst>
          </a:blip>
          <a:srcRect/>
          <a:stretch/>
        </p:blipFill>
        <p:spPr>
          <a:xfrm>
            <a:off x="609081" y="2391876"/>
            <a:ext cx="752580" cy="752580"/>
          </a:xfrm>
        </p:spPr>
      </p:pic>
      <p:sp>
        <p:nvSpPr>
          <p:cNvPr id="9" name="Text Placeholder 8">
            <a:extLst>
              <a:ext uri="{FF2B5EF4-FFF2-40B4-BE49-F238E27FC236}">
                <a16:creationId xmlns:a16="http://schemas.microsoft.com/office/drawing/2014/main" id="{8A268DA4-D5BC-38AA-54EB-D10668305C7E}"/>
              </a:ext>
            </a:extLst>
          </p:cNvPr>
          <p:cNvSpPr>
            <a:spLocks noGrp="1"/>
          </p:cNvSpPr>
          <p:nvPr>
            <p:ph type="body" sz="quarter" idx="16"/>
          </p:nvPr>
        </p:nvSpPr>
        <p:spPr>
          <a:xfrm>
            <a:off x="1985727" y="2491100"/>
            <a:ext cx="5547508" cy="567488"/>
          </a:xfrm>
        </p:spPr>
        <p:txBody>
          <a:bodyPr anchor="ctr"/>
          <a:lstStyle/>
          <a:p>
            <a:pPr marL="0" indent="0">
              <a:buNone/>
            </a:pPr>
            <a:r>
              <a:rPr lang="en-US" sz="2000" dirty="0">
                <a:latin typeface="Isidora" pitchFamily="2" charset="77"/>
              </a:rPr>
              <a:t>Time</a:t>
            </a:r>
          </a:p>
        </p:txBody>
      </p:sp>
      <p:pic>
        <p:nvPicPr>
          <p:cNvPr id="86" name="Picture Placeholder 85" descr="Thumbs up sign with solid fill">
            <a:extLst>
              <a:ext uri="{FF2B5EF4-FFF2-40B4-BE49-F238E27FC236}">
                <a16:creationId xmlns:a16="http://schemas.microsoft.com/office/drawing/2014/main" id="{8AEB4AE0-338D-0B9E-025E-3973A1ECDC83}"/>
              </a:ext>
            </a:extLst>
          </p:cNvPr>
          <p:cNvPicPr>
            <a:picLocks noGrp="1" noChangeAspect="1"/>
          </p:cNvPicPr>
          <p:nvPr>
            <p:ph type="pic" sz="quarter" idx="12"/>
          </p:nvPr>
        </p:nvPicPr>
        <p:blipFill>
          <a:blip r:embed="rId7">
            <a:extLst>
              <a:ext uri="{96DAC541-7B7A-43D3-8B79-37D633B846F1}">
                <asvg:svgBlip xmlns:asvg="http://schemas.microsoft.com/office/drawing/2016/SVG/main" r:embed="rId8"/>
              </a:ext>
            </a:extLst>
          </a:blip>
          <a:srcRect/>
          <a:stretch/>
        </p:blipFill>
        <p:spPr>
          <a:xfrm>
            <a:off x="668715" y="3733422"/>
            <a:ext cx="640080" cy="640080"/>
          </a:xfrm>
        </p:spPr>
      </p:pic>
      <p:pic>
        <p:nvPicPr>
          <p:cNvPr id="5" name="Picture Placeholder 5">
            <a:extLst>
              <a:ext uri="{FF2B5EF4-FFF2-40B4-BE49-F238E27FC236}">
                <a16:creationId xmlns:a16="http://schemas.microsoft.com/office/drawing/2014/main" id="{11F87B86-BCAC-76A5-A8A1-FDC31EE959DA}"/>
              </a:ext>
            </a:extLst>
          </p:cNvPr>
          <p:cNvPicPr>
            <a:picLocks noChangeAspect="1"/>
          </p:cNvPicPr>
          <p:nvPr/>
        </p:nvPicPr>
        <p:blipFill>
          <a:blip r:embed="rId9"/>
          <a:srcRect l="31702" t="2527" r="34990"/>
          <a:stretch>
            <a:fillRect/>
          </a:stretch>
        </p:blipFill>
        <p:spPr>
          <a:xfrm>
            <a:off x="8817080" y="0"/>
            <a:ext cx="3514067" cy="6858000"/>
          </a:xfrm>
          <a:prstGeom prst="rect">
            <a:avLst/>
          </a:prstGeom>
        </p:spPr>
      </p:pic>
      <p:sp>
        <p:nvSpPr>
          <p:cNvPr id="19" name="Title 2">
            <a:extLst>
              <a:ext uri="{FF2B5EF4-FFF2-40B4-BE49-F238E27FC236}">
                <a16:creationId xmlns:a16="http://schemas.microsoft.com/office/drawing/2014/main" id="{AB98984D-324E-59DB-F4DC-6045943FB329}"/>
              </a:ext>
            </a:extLst>
          </p:cNvPr>
          <p:cNvSpPr>
            <a:spLocks noGrp="1"/>
          </p:cNvSpPr>
          <p:nvPr>
            <p:ph type="title" idx="4294967295"/>
          </p:nvPr>
        </p:nvSpPr>
        <p:spPr>
          <a:xfrm>
            <a:off x="516836" y="-1"/>
            <a:ext cx="7474226" cy="2226365"/>
          </a:xfrm>
        </p:spPr>
        <p:txBody>
          <a:bodyPr anchor="ctr"/>
          <a:lstStyle/>
          <a:p>
            <a:pPr algn="l">
              <a:spcBef>
                <a:spcPts val="75"/>
              </a:spcBef>
              <a:spcAft>
                <a:spcPts val="75"/>
              </a:spcAft>
            </a:pPr>
            <a:r>
              <a:rPr lang="en-US" sz="4000" b="1" dirty="0">
                <a:solidFill>
                  <a:schemeClr val="bg1"/>
                </a:solidFill>
                <a:latin typeface="Gotham Black" pitchFamily="2" charset="0"/>
                <a:cs typeface="Gotham Black" pitchFamily="2" charset="0"/>
              </a:rPr>
              <a:t>Barriers to</a:t>
            </a:r>
            <a:br>
              <a:rPr lang="en-US" sz="4000" b="1" dirty="0">
                <a:solidFill>
                  <a:schemeClr val="bg1"/>
                </a:solidFill>
                <a:latin typeface="Gotham Black" pitchFamily="2" charset="0"/>
                <a:cs typeface="Gotham Black" pitchFamily="2" charset="0"/>
              </a:rPr>
            </a:br>
            <a:r>
              <a:rPr lang="en-US" sz="4000" b="1" dirty="0">
                <a:solidFill>
                  <a:schemeClr val="bg1"/>
                </a:solidFill>
                <a:latin typeface="Gotham Black" pitchFamily="2" charset="0"/>
                <a:cs typeface="Gotham Black" pitchFamily="2" charset="0"/>
              </a:rPr>
              <a:t>School Breakfast</a:t>
            </a:r>
            <a:endParaRPr lang="en-US" sz="4000" dirty="0">
              <a:solidFill>
                <a:schemeClr val="bg1"/>
              </a:solidFill>
            </a:endParaRPr>
          </a:p>
        </p:txBody>
      </p:sp>
      <p:sp>
        <p:nvSpPr>
          <p:cNvPr id="20" name="Slide Number Placeholder 6">
            <a:extLst>
              <a:ext uri="{FF2B5EF4-FFF2-40B4-BE49-F238E27FC236}">
                <a16:creationId xmlns:a16="http://schemas.microsoft.com/office/drawing/2014/main" id="{5F33D007-BEFB-54C6-2F82-0EE57F38BB88}"/>
              </a:ext>
            </a:extLst>
          </p:cNvPr>
          <p:cNvSpPr txBox="1">
            <a:spLocks/>
          </p:cNvSpPr>
          <p:nvPr/>
        </p:nvSpPr>
        <p:spPr>
          <a:xfrm>
            <a:off x="3962930" y="6400904"/>
            <a:ext cx="365760" cy="24688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9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8D0AFDD5-844D-364D-8AEC-50CF4D36D55D}" type="slidenum">
              <a:rPr lang="en-US" sz="1000" smtClean="0">
                <a:solidFill>
                  <a:schemeClr val="bg1"/>
                </a:solidFill>
                <a:latin typeface="Isidora" pitchFamily="2" charset="77"/>
              </a:rPr>
              <a:pPr/>
              <a:t>5</a:t>
            </a:fld>
            <a:endParaRPr lang="en-US" sz="1000" dirty="0">
              <a:solidFill>
                <a:schemeClr val="bg1"/>
              </a:solidFill>
              <a:latin typeface="Isidora" pitchFamily="2" charset="77"/>
            </a:endParaRPr>
          </a:p>
        </p:txBody>
      </p:sp>
      <p:sp>
        <p:nvSpPr>
          <p:cNvPr id="32" name="Text Placeholder 8">
            <a:extLst>
              <a:ext uri="{FF2B5EF4-FFF2-40B4-BE49-F238E27FC236}">
                <a16:creationId xmlns:a16="http://schemas.microsoft.com/office/drawing/2014/main" id="{6C8FECED-9675-89A1-3314-93080D17D285}"/>
              </a:ext>
            </a:extLst>
          </p:cNvPr>
          <p:cNvSpPr txBox="1">
            <a:spLocks/>
          </p:cNvSpPr>
          <p:nvPr/>
        </p:nvSpPr>
        <p:spPr>
          <a:xfrm>
            <a:off x="1985727" y="3896563"/>
            <a:ext cx="5547508" cy="404202"/>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Isidora" pitchFamily="2" charset="77"/>
              </a:rPr>
              <a:t>Convenience</a:t>
            </a:r>
          </a:p>
        </p:txBody>
      </p:sp>
      <p:sp>
        <p:nvSpPr>
          <p:cNvPr id="33" name="Text Placeholder 8">
            <a:extLst>
              <a:ext uri="{FF2B5EF4-FFF2-40B4-BE49-F238E27FC236}">
                <a16:creationId xmlns:a16="http://schemas.microsoft.com/office/drawing/2014/main" id="{66D46930-F10E-20BD-E6A0-FF0C4E67FC6F}"/>
              </a:ext>
            </a:extLst>
          </p:cNvPr>
          <p:cNvSpPr txBox="1">
            <a:spLocks/>
          </p:cNvSpPr>
          <p:nvPr/>
        </p:nvSpPr>
        <p:spPr>
          <a:xfrm>
            <a:off x="1985726" y="5097456"/>
            <a:ext cx="5647525" cy="50675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Isidora" pitchFamily="2" charset="77"/>
              </a:rPr>
              <a:t>Stigma that school breakfast is for low-income students</a:t>
            </a:r>
          </a:p>
        </p:txBody>
      </p:sp>
    </p:spTree>
    <p:extLst>
      <p:ext uri="{BB962C8B-B14F-4D97-AF65-F5344CB8AC3E}">
        <p14:creationId xmlns:p14="http://schemas.microsoft.com/office/powerpoint/2010/main" val="8665335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a:extLst>
            <a:ext uri="{FF2B5EF4-FFF2-40B4-BE49-F238E27FC236}">
              <a16:creationId xmlns:a16="http://schemas.microsoft.com/office/drawing/2014/main" id="{95A57AF2-2C60-EEAD-4DBE-1ECBE5C22E28}"/>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18503D5-5229-3D2E-F699-DEB09C0154C7}"/>
              </a:ext>
            </a:extLst>
          </p:cNvPr>
          <p:cNvSpPr>
            <a:spLocks noGrp="1"/>
          </p:cNvSpPr>
          <p:nvPr>
            <p:ph type="sldNum" sz="quarter" idx="12"/>
          </p:nvPr>
        </p:nvSpPr>
        <p:spPr/>
        <p:txBody>
          <a:bodyPr/>
          <a:lstStyle/>
          <a:p>
            <a:fld id="{8D0AFDD5-844D-364D-8AEC-50CF4D36D55D}" type="slidenum">
              <a:rPr lang="en-US" noProof="0" smtClean="0"/>
              <a:t>6</a:t>
            </a:fld>
            <a:endParaRPr lang="en-US" noProof="0" dirty="0"/>
          </a:p>
        </p:txBody>
      </p:sp>
      <p:sp>
        <p:nvSpPr>
          <p:cNvPr id="3" name="Title 2">
            <a:extLst>
              <a:ext uri="{FF2B5EF4-FFF2-40B4-BE49-F238E27FC236}">
                <a16:creationId xmlns:a16="http://schemas.microsoft.com/office/drawing/2014/main" id="{01CFC2F3-7E96-FA89-0683-1055E20A28A7}"/>
              </a:ext>
            </a:extLst>
          </p:cNvPr>
          <p:cNvSpPr txBox="1">
            <a:spLocks/>
          </p:cNvSpPr>
          <p:nvPr/>
        </p:nvSpPr>
        <p:spPr>
          <a:xfrm>
            <a:off x="0" y="998676"/>
            <a:ext cx="12191999" cy="712787"/>
          </a:xfrm>
          <a:prstGeom prst="rect">
            <a:avLst/>
          </a:prstGeom>
        </p:spPr>
        <p:txBody>
          <a:bodyPr vert="horz" lIns="91440" tIns="45720" rIns="91440" bIns="45720" rtlCol="0" anchor="ctr">
            <a:noAutofit/>
          </a:bodyPr>
          <a:lstStyle>
            <a:lvl1pPr algn="l" defTabSz="914400" rtl="0" eaLnBrk="1" latinLnBrk="0" hangingPunct="1">
              <a:lnSpc>
                <a:spcPct val="100000"/>
              </a:lnSpc>
              <a:spcBef>
                <a:spcPct val="0"/>
              </a:spcBef>
              <a:buNone/>
              <a:defRPr sz="5500" b="1" i="0" kern="1200">
                <a:solidFill>
                  <a:schemeClr val="tx2"/>
                </a:solidFill>
                <a:latin typeface="Gotham Ultra" pitchFamily="2" charset="0"/>
                <a:ea typeface="+mj-ea"/>
                <a:cs typeface="Gotham Ultra" pitchFamily="2" charset="0"/>
              </a:defRPr>
            </a:lvl1pPr>
          </a:lstStyle>
          <a:p>
            <a:pPr algn="ctr"/>
            <a:r>
              <a:rPr lang="en-US" sz="4000" dirty="0">
                <a:latin typeface="Gotham Black" pitchFamily="2" charset="0"/>
                <a:cs typeface="Gotham Black" pitchFamily="2" charset="0"/>
              </a:rPr>
              <a:t>Make Breakfast Part of the School Day</a:t>
            </a:r>
            <a:endParaRPr lang="en-US" sz="4000" dirty="0"/>
          </a:p>
        </p:txBody>
      </p:sp>
      <p:sp>
        <p:nvSpPr>
          <p:cNvPr id="6" name="Content Placeholder 3">
            <a:extLst>
              <a:ext uri="{FF2B5EF4-FFF2-40B4-BE49-F238E27FC236}">
                <a16:creationId xmlns:a16="http://schemas.microsoft.com/office/drawing/2014/main" id="{E6624657-9D46-BAC2-CAE2-BBA54EA6BD4B}"/>
              </a:ext>
            </a:extLst>
          </p:cNvPr>
          <p:cNvSpPr txBox="1">
            <a:spLocks/>
          </p:cNvSpPr>
          <p:nvPr/>
        </p:nvSpPr>
        <p:spPr>
          <a:xfrm>
            <a:off x="1876838" y="4439683"/>
            <a:ext cx="2335695" cy="1285201"/>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buFont typeface="Arial" panose="020B0604020202020204" pitchFamily="34" charset="0"/>
              <a:buNone/>
              <a:defRPr sz="20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ctr"/>
            <a:r>
              <a:rPr lang="en-US" b="1" dirty="0">
                <a:solidFill>
                  <a:schemeClr val="tx2"/>
                </a:solidFill>
                <a:latin typeface="Isidora Bold" pitchFamily="2" charset="77"/>
              </a:rPr>
              <a:t>Breakfast in the Classroom</a:t>
            </a:r>
            <a:endParaRPr lang="en-US" dirty="0">
              <a:solidFill>
                <a:schemeClr val="tx2"/>
              </a:solidFill>
              <a:latin typeface="Isidora" pitchFamily="2" charset="77"/>
            </a:endParaRPr>
          </a:p>
        </p:txBody>
      </p:sp>
      <p:grpSp>
        <p:nvGrpSpPr>
          <p:cNvPr id="10" name="Group 9">
            <a:extLst>
              <a:ext uri="{FF2B5EF4-FFF2-40B4-BE49-F238E27FC236}">
                <a16:creationId xmlns:a16="http://schemas.microsoft.com/office/drawing/2014/main" id="{3980FA2E-331B-1BD7-6CAF-6016A969FD24}"/>
              </a:ext>
            </a:extLst>
          </p:cNvPr>
          <p:cNvGrpSpPr/>
          <p:nvPr/>
        </p:nvGrpSpPr>
        <p:grpSpPr>
          <a:xfrm>
            <a:off x="2112065" y="2263795"/>
            <a:ext cx="1934817" cy="1954696"/>
            <a:chOff x="5181600" y="2197329"/>
            <a:chExt cx="1934817" cy="1954696"/>
          </a:xfrm>
        </p:grpSpPr>
        <p:sp>
          <p:nvSpPr>
            <p:cNvPr id="8" name="Oval 7">
              <a:extLst>
                <a:ext uri="{FF2B5EF4-FFF2-40B4-BE49-F238E27FC236}">
                  <a16:creationId xmlns:a16="http://schemas.microsoft.com/office/drawing/2014/main" id="{5FD085F3-E01C-DC83-A96B-2308681FE405}"/>
                </a:ext>
              </a:extLst>
            </p:cNvPr>
            <p:cNvSpPr/>
            <p:nvPr/>
          </p:nvSpPr>
          <p:spPr>
            <a:xfrm>
              <a:off x="5251174" y="2286782"/>
              <a:ext cx="1865243" cy="1865243"/>
            </a:xfrm>
            <a:prstGeom prst="ellipse">
              <a:avLst/>
            </a:prstGeom>
            <a:solidFill>
              <a:schemeClr val="accent4"/>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254CCF65-1EE5-0E91-5CA6-4A401A43CA06}"/>
                </a:ext>
              </a:extLst>
            </p:cNvPr>
            <p:cNvSpPr/>
            <p:nvPr/>
          </p:nvSpPr>
          <p:spPr>
            <a:xfrm>
              <a:off x="5181600" y="2197329"/>
              <a:ext cx="1865243" cy="1865243"/>
            </a:xfrm>
            <a:prstGeom prst="ellipse">
              <a:avLst/>
            </a:prstGeom>
            <a:solidFill>
              <a:schemeClr val="tx2"/>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3" name="Content Placeholder 3">
            <a:extLst>
              <a:ext uri="{FF2B5EF4-FFF2-40B4-BE49-F238E27FC236}">
                <a16:creationId xmlns:a16="http://schemas.microsoft.com/office/drawing/2014/main" id="{4907EEDD-1DF9-472C-D745-E3D73C9194D9}"/>
              </a:ext>
            </a:extLst>
          </p:cNvPr>
          <p:cNvSpPr txBox="1">
            <a:spLocks/>
          </p:cNvSpPr>
          <p:nvPr/>
        </p:nvSpPr>
        <p:spPr>
          <a:xfrm>
            <a:off x="2112065" y="3333593"/>
            <a:ext cx="1865243" cy="257264"/>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buFont typeface="Arial" panose="020B0604020202020204" pitchFamily="34" charset="0"/>
              <a:buNone/>
              <a:defRPr sz="20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ctr"/>
            <a:r>
              <a:rPr lang="en-US" sz="1400" b="1" dirty="0">
                <a:solidFill>
                  <a:schemeClr val="bg1"/>
                </a:solidFill>
                <a:latin typeface="Isidora Bold" pitchFamily="2" charset="77"/>
              </a:rPr>
              <a:t>PARTICIPATION</a:t>
            </a:r>
            <a:endParaRPr lang="en-US" sz="1400" dirty="0">
              <a:solidFill>
                <a:schemeClr val="bg1"/>
              </a:solidFill>
              <a:latin typeface="Isidora" pitchFamily="2" charset="77"/>
            </a:endParaRPr>
          </a:p>
        </p:txBody>
      </p:sp>
      <p:sp>
        <p:nvSpPr>
          <p:cNvPr id="14" name="Content Placeholder 3">
            <a:extLst>
              <a:ext uri="{FF2B5EF4-FFF2-40B4-BE49-F238E27FC236}">
                <a16:creationId xmlns:a16="http://schemas.microsoft.com/office/drawing/2014/main" id="{9BC9EE4F-0B03-19E2-7327-0A53AA9FC1A4}"/>
              </a:ext>
            </a:extLst>
          </p:cNvPr>
          <p:cNvSpPr txBox="1">
            <a:spLocks/>
          </p:cNvSpPr>
          <p:nvPr/>
        </p:nvSpPr>
        <p:spPr>
          <a:xfrm>
            <a:off x="2112065" y="2717363"/>
            <a:ext cx="1865243" cy="695742"/>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buFont typeface="Arial" panose="020B0604020202020204" pitchFamily="34" charset="0"/>
              <a:buNone/>
              <a:defRPr sz="20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ctr"/>
            <a:r>
              <a:rPr lang="en-US" sz="5000" b="1" dirty="0">
                <a:solidFill>
                  <a:schemeClr val="bg1"/>
                </a:solidFill>
                <a:latin typeface="Isidora Black" pitchFamily="2" charset="77"/>
              </a:rPr>
              <a:t>88%</a:t>
            </a:r>
          </a:p>
        </p:txBody>
      </p:sp>
      <p:grpSp>
        <p:nvGrpSpPr>
          <p:cNvPr id="17" name="Group 16">
            <a:extLst>
              <a:ext uri="{FF2B5EF4-FFF2-40B4-BE49-F238E27FC236}">
                <a16:creationId xmlns:a16="http://schemas.microsoft.com/office/drawing/2014/main" id="{8425B18B-3536-D188-C0B3-6B88A7FF1EC8}"/>
              </a:ext>
            </a:extLst>
          </p:cNvPr>
          <p:cNvGrpSpPr/>
          <p:nvPr/>
        </p:nvGrpSpPr>
        <p:grpSpPr>
          <a:xfrm>
            <a:off x="5128591" y="2263795"/>
            <a:ext cx="1934817" cy="1954696"/>
            <a:chOff x="5181600" y="2197329"/>
            <a:chExt cx="1934817" cy="1954696"/>
          </a:xfrm>
        </p:grpSpPr>
        <p:sp>
          <p:nvSpPr>
            <p:cNvPr id="18" name="Oval 17">
              <a:extLst>
                <a:ext uri="{FF2B5EF4-FFF2-40B4-BE49-F238E27FC236}">
                  <a16:creationId xmlns:a16="http://schemas.microsoft.com/office/drawing/2014/main" id="{DC378F13-3EF9-95AB-05D9-376D49697A10}"/>
                </a:ext>
              </a:extLst>
            </p:cNvPr>
            <p:cNvSpPr/>
            <p:nvPr/>
          </p:nvSpPr>
          <p:spPr>
            <a:xfrm>
              <a:off x="5251174" y="2286782"/>
              <a:ext cx="1865243" cy="1865243"/>
            </a:xfrm>
            <a:prstGeom prst="ellipse">
              <a:avLst/>
            </a:prstGeom>
            <a:solidFill>
              <a:schemeClr val="accent2"/>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Oval 18">
              <a:extLst>
                <a:ext uri="{FF2B5EF4-FFF2-40B4-BE49-F238E27FC236}">
                  <a16:creationId xmlns:a16="http://schemas.microsoft.com/office/drawing/2014/main" id="{EE730892-8020-FD59-4488-663C6B410F97}"/>
                </a:ext>
              </a:extLst>
            </p:cNvPr>
            <p:cNvSpPr/>
            <p:nvPr/>
          </p:nvSpPr>
          <p:spPr>
            <a:xfrm>
              <a:off x="5181600" y="2197329"/>
              <a:ext cx="1865243" cy="1865243"/>
            </a:xfrm>
            <a:prstGeom prst="ellipse">
              <a:avLst/>
            </a:prstGeom>
            <a:solidFill>
              <a:schemeClr val="accent4"/>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0" name="Content Placeholder 3">
            <a:extLst>
              <a:ext uri="{FF2B5EF4-FFF2-40B4-BE49-F238E27FC236}">
                <a16:creationId xmlns:a16="http://schemas.microsoft.com/office/drawing/2014/main" id="{A15ED06F-AE92-98C5-9C25-B10B2C196948}"/>
              </a:ext>
            </a:extLst>
          </p:cNvPr>
          <p:cNvSpPr txBox="1">
            <a:spLocks/>
          </p:cNvSpPr>
          <p:nvPr/>
        </p:nvSpPr>
        <p:spPr>
          <a:xfrm>
            <a:off x="5128591" y="3333593"/>
            <a:ext cx="1865243" cy="257264"/>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buFont typeface="Arial" panose="020B0604020202020204" pitchFamily="34" charset="0"/>
              <a:buNone/>
              <a:defRPr sz="20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ctr"/>
            <a:r>
              <a:rPr lang="en-US" sz="1400" b="1" dirty="0">
                <a:solidFill>
                  <a:schemeClr val="bg1"/>
                </a:solidFill>
                <a:latin typeface="Isidora Bold" pitchFamily="2" charset="77"/>
              </a:rPr>
              <a:t>PARTICIPATION</a:t>
            </a:r>
            <a:endParaRPr lang="en-US" sz="1400" dirty="0">
              <a:solidFill>
                <a:schemeClr val="bg1"/>
              </a:solidFill>
              <a:latin typeface="Isidora" pitchFamily="2" charset="77"/>
            </a:endParaRPr>
          </a:p>
        </p:txBody>
      </p:sp>
      <p:sp>
        <p:nvSpPr>
          <p:cNvPr id="22" name="Content Placeholder 3">
            <a:extLst>
              <a:ext uri="{FF2B5EF4-FFF2-40B4-BE49-F238E27FC236}">
                <a16:creationId xmlns:a16="http://schemas.microsoft.com/office/drawing/2014/main" id="{14BA704B-E58A-459C-8ABC-ECDBD140F127}"/>
              </a:ext>
            </a:extLst>
          </p:cNvPr>
          <p:cNvSpPr txBox="1">
            <a:spLocks/>
          </p:cNvSpPr>
          <p:nvPr/>
        </p:nvSpPr>
        <p:spPr>
          <a:xfrm>
            <a:off x="5128591" y="2717363"/>
            <a:ext cx="1865243" cy="695742"/>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buFont typeface="Arial" panose="020B0604020202020204" pitchFamily="34" charset="0"/>
              <a:buNone/>
              <a:defRPr sz="20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ctr"/>
            <a:r>
              <a:rPr lang="en-US" sz="5000" b="1" dirty="0">
                <a:solidFill>
                  <a:schemeClr val="bg1"/>
                </a:solidFill>
                <a:latin typeface="Isidora Black" pitchFamily="2" charset="77"/>
              </a:rPr>
              <a:t>59%</a:t>
            </a:r>
          </a:p>
        </p:txBody>
      </p:sp>
      <p:grpSp>
        <p:nvGrpSpPr>
          <p:cNvPr id="25" name="Group 24">
            <a:extLst>
              <a:ext uri="{FF2B5EF4-FFF2-40B4-BE49-F238E27FC236}">
                <a16:creationId xmlns:a16="http://schemas.microsoft.com/office/drawing/2014/main" id="{226D4019-CBD1-F03C-7E77-B1789FFD6EBB}"/>
              </a:ext>
            </a:extLst>
          </p:cNvPr>
          <p:cNvGrpSpPr/>
          <p:nvPr/>
        </p:nvGrpSpPr>
        <p:grpSpPr>
          <a:xfrm>
            <a:off x="8145120" y="2263795"/>
            <a:ext cx="1934817" cy="1954696"/>
            <a:chOff x="5181600" y="2197329"/>
            <a:chExt cx="1934817" cy="1954696"/>
          </a:xfrm>
        </p:grpSpPr>
        <p:sp>
          <p:nvSpPr>
            <p:cNvPr id="26" name="Oval 25">
              <a:extLst>
                <a:ext uri="{FF2B5EF4-FFF2-40B4-BE49-F238E27FC236}">
                  <a16:creationId xmlns:a16="http://schemas.microsoft.com/office/drawing/2014/main" id="{1C60479F-35F9-950B-1CD1-3AF0515E687C}"/>
                </a:ext>
              </a:extLst>
            </p:cNvPr>
            <p:cNvSpPr/>
            <p:nvPr/>
          </p:nvSpPr>
          <p:spPr>
            <a:xfrm>
              <a:off x="5251174" y="2286782"/>
              <a:ext cx="1865243" cy="1865243"/>
            </a:xfrm>
            <a:prstGeom prst="ellipse">
              <a:avLst/>
            </a:prstGeom>
            <a:solidFill>
              <a:schemeClr val="accent4"/>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0BEC9557-086C-ABD3-1A6A-F7C906245E38}"/>
                </a:ext>
              </a:extLst>
            </p:cNvPr>
            <p:cNvSpPr/>
            <p:nvPr/>
          </p:nvSpPr>
          <p:spPr>
            <a:xfrm>
              <a:off x="5181600" y="2197329"/>
              <a:ext cx="1865243" cy="1865243"/>
            </a:xfrm>
            <a:prstGeom prst="ellipse">
              <a:avLst/>
            </a:prstGeom>
            <a:solidFill>
              <a:schemeClr val="tx2"/>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8" name="Content Placeholder 3">
            <a:extLst>
              <a:ext uri="{FF2B5EF4-FFF2-40B4-BE49-F238E27FC236}">
                <a16:creationId xmlns:a16="http://schemas.microsoft.com/office/drawing/2014/main" id="{BB53B2CB-A268-E793-859B-314E4AFF2CDF}"/>
              </a:ext>
            </a:extLst>
          </p:cNvPr>
          <p:cNvSpPr txBox="1">
            <a:spLocks/>
          </p:cNvSpPr>
          <p:nvPr/>
        </p:nvSpPr>
        <p:spPr>
          <a:xfrm>
            <a:off x="8145120" y="3333593"/>
            <a:ext cx="1865243" cy="257264"/>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buFont typeface="Arial" panose="020B0604020202020204" pitchFamily="34" charset="0"/>
              <a:buNone/>
              <a:defRPr sz="20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ctr"/>
            <a:r>
              <a:rPr lang="en-US" sz="1400" b="1" dirty="0">
                <a:solidFill>
                  <a:schemeClr val="bg1"/>
                </a:solidFill>
                <a:latin typeface="Isidora Bold" pitchFamily="2" charset="77"/>
              </a:rPr>
              <a:t>PARTICIPATION</a:t>
            </a:r>
            <a:endParaRPr lang="en-US" sz="1400" dirty="0">
              <a:solidFill>
                <a:schemeClr val="bg1"/>
              </a:solidFill>
              <a:latin typeface="Isidora" pitchFamily="2" charset="77"/>
            </a:endParaRPr>
          </a:p>
        </p:txBody>
      </p:sp>
      <p:sp>
        <p:nvSpPr>
          <p:cNvPr id="30" name="Content Placeholder 3">
            <a:extLst>
              <a:ext uri="{FF2B5EF4-FFF2-40B4-BE49-F238E27FC236}">
                <a16:creationId xmlns:a16="http://schemas.microsoft.com/office/drawing/2014/main" id="{C6520C98-213B-C0F4-D50F-E2584411A3EA}"/>
              </a:ext>
            </a:extLst>
          </p:cNvPr>
          <p:cNvSpPr txBox="1">
            <a:spLocks/>
          </p:cNvSpPr>
          <p:nvPr/>
        </p:nvSpPr>
        <p:spPr>
          <a:xfrm>
            <a:off x="8145120" y="2717363"/>
            <a:ext cx="1865243" cy="695742"/>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buFont typeface="Arial" panose="020B0604020202020204" pitchFamily="34" charset="0"/>
              <a:buNone/>
              <a:defRPr sz="20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ctr"/>
            <a:r>
              <a:rPr lang="en-US" sz="5000" b="1" dirty="0">
                <a:solidFill>
                  <a:schemeClr val="bg1"/>
                </a:solidFill>
                <a:latin typeface="Isidora Black" pitchFamily="2" charset="77"/>
              </a:rPr>
              <a:t>58%</a:t>
            </a:r>
          </a:p>
        </p:txBody>
      </p:sp>
      <p:sp>
        <p:nvSpPr>
          <p:cNvPr id="33" name="Content Placeholder 3">
            <a:extLst>
              <a:ext uri="{FF2B5EF4-FFF2-40B4-BE49-F238E27FC236}">
                <a16:creationId xmlns:a16="http://schemas.microsoft.com/office/drawing/2014/main" id="{E085AC9F-5318-C7C1-1E02-DE11DD414871}"/>
              </a:ext>
            </a:extLst>
          </p:cNvPr>
          <p:cNvSpPr txBox="1">
            <a:spLocks/>
          </p:cNvSpPr>
          <p:nvPr/>
        </p:nvSpPr>
        <p:spPr>
          <a:xfrm>
            <a:off x="4928151" y="4439683"/>
            <a:ext cx="2335695" cy="1285201"/>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buFont typeface="Arial" panose="020B0604020202020204" pitchFamily="34" charset="0"/>
              <a:buNone/>
              <a:defRPr sz="20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ctr"/>
            <a:r>
              <a:rPr lang="en-US" b="1" dirty="0">
                <a:solidFill>
                  <a:schemeClr val="tx2"/>
                </a:solidFill>
                <a:latin typeface="Isidora Bold" pitchFamily="2" charset="77"/>
              </a:rPr>
              <a:t>Grab and Go Breakfast</a:t>
            </a:r>
            <a:endParaRPr lang="en-US" dirty="0">
              <a:solidFill>
                <a:schemeClr val="tx2"/>
              </a:solidFill>
              <a:latin typeface="Isidora" pitchFamily="2" charset="77"/>
            </a:endParaRPr>
          </a:p>
        </p:txBody>
      </p:sp>
      <p:sp>
        <p:nvSpPr>
          <p:cNvPr id="34" name="Content Placeholder 3">
            <a:extLst>
              <a:ext uri="{FF2B5EF4-FFF2-40B4-BE49-F238E27FC236}">
                <a16:creationId xmlns:a16="http://schemas.microsoft.com/office/drawing/2014/main" id="{93269DDD-1676-31E7-43F1-80DAD3C721BB}"/>
              </a:ext>
            </a:extLst>
          </p:cNvPr>
          <p:cNvSpPr txBox="1">
            <a:spLocks/>
          </p:cNvSpPr>
          <p:nvPr/>
        </p:nvSpPr>
        <p:spPr>
          <a:xfrm>
            <a:off x="7979467" y="4439683"/>
            <a:ext cx="2335695" cy="1285201"/>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buFont typeface="Arial" panose="020B0604020202020204" pitchFamily="34" charset="0"/>
              <a:buNone/>
              <a:defRPr sz="20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ctr"/>
            <a:r>
              <a:rPr lang="en-US" b="1" dirty="0">
                <a:solidFill>
                  <a:schemeClr val="tx2"/>
                </a:solidFill>
                <a:latin typeface="Isidora Bold" pitchFamily="2" charset="77"/>
              </a:rPr>
              <a:t>Second Chance Breakfast</a:t>
            </a:r>
            <a:endParaRPr lang="en-US" dirty="0">
              <a:solidFill>
                <a:schemeClr val="tx2"/>
              </a:solidFill>
              <a:latin typeface="Isidora" pitchFamily="2" charset="77"/>
            </a:endParaRPr>
          </a:p>
        </p:txBody>
      </p:sp>
      <p:sp>
        <p:nvSpPr>
          <p:cNvPr id="4" name="Footer Placeholder 6">
            <a:extLst>
              <a:ext uri="{FF2B5EF4-FFF2-40B4-BE49-F238E27FC236}">
                <a16:creationId xmlns:a16="http://schemas.microsoft.com/office/drawing/2014/main" id="{F731D9F2-D054-7D91-FD81-36113CC0AD90}"/>
              </a:ext>
            </a:extLst>
          </p:cNvPr>
          <p:cNvSpPr>
            <a:spLocks noGrp="1"/>
          </p:cNvSpPr>
          <p:nvPr/>
        </p:nvSpPr>
        <p:spPr>
          <a:xfrm>
            <a:off x="5408106" y="6400904"/>
            <a:ext cx="1375787" cy="246888"/>
          </a:xfrm>
          <a:prstGeom prst="rect">
            <a:avLst/>
          </a:prstGeom>
          <a:solidFill>
            <a:schemeClr val="accent3"/>
          </a:solidFill>
        </p:spPr>
        <p:txBody>
          <a:bodyPr vert="horz" lIns="0" tIns="45720" rIns="0" bIns="45720" rtlCol="0" anchor="ctr">
            <a:noAutofit/>
          </a:bodyPr>
          <a:lstStyle>
            <a:defPPr>
              <a:defRPr lang="en-US"/>
            </a:defPPr>
            <a:lvl1pPr marL="0" algn="ctr" defTabSz="914400" rtl="0" eaLnBrk="1" latinLnBrk="0" hangingPunct="1">
              <a:defRPr sz="1000" kern="1200">
                <a:solidFill>
                  <a:schemeClr val="tx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latin typeface="Isidora" pitchFamily="2" charset="77"/>
              </a:rPr>
              <a:t>Grab and Go Breakfast</a:t>
            </a:r>
          </a:p>
        </p:txBody>
      </p:sp>
      <p:sp>
        <p:nvSpPr>
          <p:cNvPr id="5" name="Footer Placeholder 6">
            <a:extLst>
              <a:ext uri="{FF2B5EF4-FFF2-40B4-BE49-F238E27FC236}">
                <a16:creationId xmlns:a16="http://schemas.microsoft.com/office/drawing/2014/main" id="{1D473630-7281-84F1-F620-198B537E2EC0}"/>
              </a:ext>
            </a:extLst>
          </p:cNvPr>
          <p:cNvSpPr>
            <a:spLocks noGrp="1"/>
          </p:cNvSpPr>
          <p:nvPr/>
        </p:nvSpPr>
        <p:spPr>
          <a:xfrm>
            <a:off x="-1" y="5356712"/>
            <a:ext cx="12192001" cy="393296"/>
          </a:xfrm>
          <a:prstGeom prst="rect">
            <a:avLst/>
          </a:prstGeom>
          <a:solidFill>
            <a:schemeClr val="accent3"/>
          </a:solidFill>
        </p:spPr>
        <p:txBody>
          <a:bodyPr vert="horz" lIns="0" tIns="45720" rIns="0" bIns="45720" rtlCol="0" anchor="ctr">
            <a:noAutofit/>
          </a:bodyPr>
          <a:lstStyle>
            <a:defPPr>
              <a:defRPr lang="en-US"/>
            </a:defPPr>
            <a:lvl1pPr marL="0" algn="ctr" defTabSz="914400" rtl="0" eaLnBrk="1" latinLnBrk="0" hangingPunct="1">
              <a:defRPr sz="1000" kern="1200">
                <a:solidFill>
                  <a:schemeClr val="tx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dirty="0">
                <a:solidFill>
                  <a:schemeClr val="accent3">
                    <a:lumMod val="50000"/>
                  </a:schemeClr>
                </a:solidFill>
                <a:latin typeface="Isidora" pitchFamily="2" charset="77"/>
              </a:rPr>
              <a:t>Source: </a:t>
            </a:r>
            <a:r>
              <a:rPr lang="en-US" sz="900" u="sng" dirty="0">
                <a:solidFill>
                  <a:schemeClr val="accent3">
                    <a:lumMod val="50000"/>
                  </a:schemeClr>
                </a:solidFill>
                <a:hlinkClick r:id="rId3">
                  <a:extLst>
                    <a:ext uri="{A12FA001-AC4F-418D-AE19-62706E023703}">
                      <ahyp:hlinkClr xmlns:ahyp="http://schemas.microsoft.com/office/drawing/2018/hyperlinkcolor" val="tx"/>
                    </a:ext>
                  </a:extLst>
                </a:hlinkClick>
              </a:rPr>
              <a:t>https://</a:t>
            </a:r>
            <a:r>
              <a:rPr lang="en-US" sz="900" u="sng" dirty="0" err="1">
                <a:solidFill>
                  <a:schemeClr val="accent3">
                    <a:lumMod val="50000"/>
                  </a:schemeClr>
                </a:solidFill>
                <a:hlinkClick r:id="rId3">
                  <a:extLst>
                    <a:ext uri="{A12FA001-AC4F-418D-AE19-62706E023703}">
                      <ahyp:hlinkClr xmlns:ahyp="http://schemas.microsoft.com/office/drawing/2018/hyperlinkcolor" val="tx"/>
                    </a:ext>
                  </a:extLst>
                </a:hlinkClick>
              </a:rPr>
              <a:t>bestpractices.nokidhungry.org</a:t>
            </a:r>
            <a:r>
              <a:rPr lang="en-US" sz="900" u="sng" dirty="0">
                <a:solidFill>
                  <a:schemeClr val="accent3">
                    <a:lumMod val="50000"/>
                  </a:schemeClr>
                </a:solidFill>
                <a:hlinkClick r:id="rId3">
                  <a:extLst>
                    <a:ext uri="{A12FA001-AC4F-418D-AE19-62706E023703}">
                      <ahyp:hlinkClr xmlns:ahyp="http://schemas.microsoft.com/office/drawing/2018/hyperlinkcolor" val="tx"/>
                    </a:ext>
                  </a:extLst>
                </a:hlinkClick>
              </a:rPr>
              <a:t>/sites/default/files/media/Innovative%2520Breakfast%2520Delivery%2520Options.pdf</a:t>
            </a:r>
            <a:r>
              <a:rPr lang="en-US" sz="900" dirty="0">
                <a:solidFill>
                  <a:schemeClr val="accent3">
                    <a:lumMod val="50000"/>
                  </a:schemeClr>
                </a:solidFill>
              </a:rPr>
              <a:t>   </a:t>
            </a:r>
          </a:p>
          <a:p>
            <a:endParaRPr lang="en-US" sz="900" dirty="0">
              <a:solidFill>
                <a:schemeClr val="accent3">
                  <a:lumMod val="50000"/>
                </a:schemeClr>
              </a:solidFill>
              <a:latin typeface="Isidora" pitchFamily="2" charset="77"/>
            </a:endParaRPr>
          </a:p>
        </p:txBody>
      </p:sp>
    </p:spTree>
    <p:extLst>
      <p:ext uri="{BB962C8B-B14F-4D97-AF65-F5344CB8AC3E}">
        <p14:creationId xmlns:p14="http://schemas.microsoft.com/office/powerpoint/2010/main" val="12979000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EDD0654D-0EEE-9D11-4D37-133C0B9A496D}"/>
              </a:ext>
            </a:extLst>
          </p:cNvPr>
          <p:cNvPicPr>
            <a:picLocks noGrp="1" noChangeAspect="1"/>
          </p:cNvPicPr>
          <p:nvPr>
            <p:ph type="pic" sz="quarter" idx="13"/>
          </p:nvPr>
        </p:nvPicPr>
        <p:blipFill>
          <a:blip r:embed="rId3"/>
          <a:srcRect l="6368" t="4485" r="2732"/>
          <a:stretch>
            <a:fillRect/>
          </a:stretch>
        </p:blipFill>
        <p:spPr>
          <a:xfrm>
            <a:off x="0" y="0"/>
            <a:ext cx="4351128" cy="6858000"/>
          </a:xfrm>
          <a:ln>
            <a:noFill/>
          </a:ln>
        </p:spPr>
      </p:pic>
      <p:sp>
        <p:nvSpPr>
          <p:cNvPr id="15" name="Slide Number Placeholder 14">
            <a:extLst>
              <a:ext uri="{FF2B5EF4-FFF2-40B4-BE49-F238E27FC236}">
                <a16:creationId xmlns:a16="http://schemas.microsoft.com/office/drawing/2014/main" id="{EA450CD4-3018-DBCF-3A32-B72A7DCFA11F}"/>
              </a:ext>
            </a:extLst>
          </p:cNvPr>
          <p:cNvSpPr>
            <a:spLocks noGrp="1"/>
          </p:cNvSpPr>
          <p:nvPr>
            <p:ph type="sldNum" sz="quarter" idx="12"/>
          </p:nvPr>
        </p:nvSpPr>
        <p:spPr/>
        <p:txBody>
          <a:bodyPr/>
          <a:lstStyle/>
          <a:p>
            <a:fld id="{8D0AFDD5-844D-364D-8AEC-50CF4D36D55D}" type="slidenum">
              <a:rPr lang="en-US" smtClean="0">
                <a:latin typeface="Isidora" pitchFamily="2" charset="77"/>
              </a:rPr>
              <a:pPr/>
              <a:t>7</a:t>
            </a:fld>
            <a:endParaRPr lang="en-US" dirty="0">
              <a:latin typeface="Isidora" pitchFamily="2" charset="77"/>
            </a:endParaRPr>
          </a:p>
        </p:txBody>
      </p:sp>
      <p:sp>
        <p:nvSpPr>
          <p:cNvPr id="8" name="Title 2">
            <a:extLst>
              <a:ext uri="{FF2B5EF4-FFF2-40B4-BE49-F238E27FC236}">
                <a16:creationId xmlns:a16="http://schemas.microsoft.com/office/drawing/2014/main" id="{5D4ECAEF-4052-301D-E19A-581AFC536927}"/>
              </a:ext>
            </a:extLst>
          </p:cNvPr>
          <p:cNvSpPr>
            <a:spLocks noGrp="1"/>
          </p:cNvSpPr>
          <p:nvPr>
            <p:ph type="title"/>
          </p:nvPr>
        </p:nvSpPr>
        <p:spPr>
          <a:xfrm>
            <a:off x="5484854" y="1247013"/>
            <a:ext cx="5506278" cy="712629"/>
          </a:xfrm>
        </p:spPr>
        <p:txBody>
          <a:bodyPr anchor="ctr"/>
          <a:lstStyle/>
          <a:p>
            <a:r>
              <a:rPr lang="en-US" sz="3000" b="1" dirty="0">
                <a:solidFill>
                  <a:schemeClr val="tx2"/>
                </a:solidFill>
                <a:latin typeface="Gotham Black" pitchFamily="2" charset="0"/>
                <a:cs typeface="Gotham Black" pitchFamily="2" charset="0"/>
              </a:rPr>
              <a:t>Why is Grab and Go Breakfast Important?</a:t>
            </a:r>
            <a:endParaRPr lang="en-US" sz="3000" dirty="0">
              <a:solidFill>
                <a:schemeClr val="tx2"/>
              </a:solidFill>
            </a:endParaRPr>
          </a:p>
        </p:txBody>
      </p:sp>
      <p:sp>
        <p:nvSpPr>
          <p:cNvPr id="9" name="Content Placeholder 3">
            <a:extLst>
              <a:ext uri="{FF2B5EF4-FFF2-40B4-BE49-F238E27FC236}">
                <a16:creationId xmlns:a16="http://schemas.microsoft.com/office/drawing/2014/main" id="{6F56328E-4F99-8232-33C1-97EEC0E4925D}"/>
              </a:ext>
            </a:extLst>
          </p:cNvPr>
          <p:cNvSpPr>
            <a:spLocks noGrp="1"/>
          </p:cNvSpPr>
          <p:nvPr>
            <p:ph idx="1"/>
          </p:nvPr>
        </p:nvSpPr>
        <p:spPr>
          <a:xfrm>
            <a:off x="5514449" y="2105755"/>
            <a:ext cx="5506277" cy="1582325"/>
          </a:xfrm>
        </p:spPr>
        <p:txBody>
          <a:bodyPr/>
          <a:lstStyle/>
          <a:p>
            <a:r>
              <a:rPr lang="en-US" sz="2000" dirty="0">
                <a:solidFill>
                  <a:schemeClr val="tx2"/>
                </a:solidFill>
                <a:latin typeface="Isidora" pitchFamily="2" charset="77"/>
              </a:rPr>
              <a:t>Busy schedules — both at home and at school — can keep students from eating the breakfast they need to tackle the day. Grab and Go Breakfast is tailored to provide quick and nutritious meals for students. </a:t>
            </a:r>
          </a:p>
        </p:txBody>
      </p:sp>
      <p:sp>
        <p:nvSpPr>
          <p:cNvPr id="2" name="Content Placeholder 3">
            <a:extLst>
              <a:ext uri="{FF2B5EF4-FFF2-40B4-BE49-F238E27FC236}">
                <a16:creationId xmlns:a16="http://schemas.microsoft.com/office/drawing/2014/main" id="{E8E8E9AC-19EB-9B9B-1281-69F1FBD1A35E}"/>
              </a:ext>
            </a:extLst>
          </p:cNvPr>
          <p:cNvSpPr txBox="1">
            <a:spLocks/>
          </p:cNvSpPr>
          <p:nvPr/>
        </p:nvSpPr>
        <p:spPr>
          <a:xfrm>
            <a:off x="5483969" y="3771995"/>
            <a:ext cx="5506277" cy="1582325"/>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buFont typeface="Arial" panose="020B0604020202020204" pitchFamily="34" charset="0"/>
              <a:buNone/>
              <a:defRPr sz="1600" b="0" i="0" kern="1200">
                <a:solidFill>
                  <a:schemeClr val="tx1"/>
                </a:solidFill>
                <a:latin typeface="Isidora"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1"/>
                </a:solidFill>
                <a:latin typeface="Isidora"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b="0" i="0" kern="1200">
                <a:solidFill>
                  <a:schemeClr val="tx1"/>
                </a:solidFill>
                <a:latin typeface="Isidora"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b="0" i="0" kern="1200">
                <a:solidFill>
                  <a:schemeClr val="tx1"/>
                </a:solidFill>
                <a:latin typeface="Isidora"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b="0" i="0" kern="1200">
                <a:solidFill>
                  <a:schemeClr val="tx1"/>
                </a:solidFill>
                <a:latin typeface="Isidora"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solidFill>
                  <a:schemeClr val="tx2"/>
                </a:solidFill>
              </a:rPr>
              <a:t>Of all the breakfast expansion models, G&amp;G is the most flexible in terms of service time and location, which makes it an excellent choice for schools that want to serve a large number of students in a short amount of time.</a:t>
            </a:r>
            <a:endParaRPr lang="en-US" sz="1800" dirty="0">
              <a:solidFill>
                <a:schemeClr val="tx2"/>
              </a:solidFill>
            </a:endParaRPr>
          </a:p>
        </p:txBody>
      </p:sp>
    </p:spTree>
    <p:extLst>
      <p:ext uri="{BB962C8B-B14F-4D97-AF65-F5344CB8AC3E}">
        <p14:creationId xmlns:p14="http://schemas.microsoft.com/office/powerpoint/2010/main" val="5917223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A57AF2-2C60-EEAD-4DBE-1ECBE5C22E28}"/>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18503D5-5229-3D2E-F699-DEB09C0154C7}"/>
              </a:ext>
            </a:extLst>
          </p:cNvPr>
          <p:cNvSpPr>
            <a:spLocks noGrp="1"/>
          </p:cNvSpPr>
          <p:nvPr>
            <p:ph type="sldNum" sz="quarter" idx="12"/>
          </p:nvPr>
        </p:nvSpPr>
        <p:spPr/>
        <p:txBody>
          <a:bodyPr/>
          <a:lstStyle/>
          <a:p>
            <a:fld id="{8D0AFDD5-844D-364D-8AEC-50CF4D36D55D}" type="slidenum">
              <a:rPr lang="en-US" noProof="0" smtClean="0"/>
              <a:t>8</a:t>
            </a:fld>
            <a:endParaRPr lang="en-US" noProof="0" dirty="0"/>
          </a:p>
        </p:txBody>
      </p:sp>
      <p:sp>
        <p:nvSpPr>
          <p:cNvPr id="3" name="Title 2">
            <a:extLst>
              <a:ext uri="{FF2B5EF4-FFF2-40B4-BE49-F238E27FC236}">
                <a16:creationId xmlns:a16="http://schemas.microsoft.com/office/drawing/2014/main" id="{01CFC2F3-7E96-FA89-0683-1055E20A28A7}"/>
              </a:ext>
            </a:extLst>
          </p:cNvPr>
          <p:cNvSpPr txBox="1">
            <a:spLocks/>
          </p:cNvSpPr>
          <p:nvPr/>
        </p:nvSpPr>
        <p:spPr>
          <a:xfrm>
            <a:off x="500098" y="404777"/>
            <a:ext cx="10960382" cy="712787"/>
          </a:xfrm>
          <a:prstGeom prst="rect">
            <a:avLst/>
          </a:prstGeom>
        </p:spPr>
        <p:txBody>
          <a:bodyPr vert="horz" lIns="91440" tIns="45720" rIns="91440" bIns="45720" rtlCol="0" anchor="ctr">
            <a:noAutofit/>
          </a:bodyPr>
          <a:lstStyle>
            <a:lvl1pPr algn="l" defTabSz="914400" rtl="0" eaLnBrk="1" latinLnBrk="0" hangingPunct="1">
              <a:lnSpc>
                <a:spcPct val="100000"/>
              </a:lnSpc>
              <a:spcBef>
                <a:spcPct val="0"/>
              </a:spcBef>
              <a:buNone/>
              <a:defRPr sz="5500" b="1" i="0" kern="1200">
                <a:solidFill>
                  <a:schemeClr val="tx2"/>
                </a:solidFill>
                <a:latin typeface="Gotham Ultra" pitchFamily="2" charset="0"/>
                <a:ea typeface="+mj-ea"/>
                <a:cs typeface="Gotham Ultra" pitchFamily="2" charset="0"/>
              </a:defRPr>
            </a:lvl1pPr>
          </a:lstStyle>
          <a:p>
            <a:r>
              <a:rPr lang="en-US" sz="4000" dirty="0">
                <a:latin typeface="Gotham Black" pitchFamily="2" charset="0"/>
                <a:cs typeface="Gotham Black" pitchFamily="2" charset="0"/>
              </a:rPr>
              <a:t>Why Is Grab and Go Breakfast Important?</a:t>
            </a:r>
            <a:endParaRPr lang="en-US" sz="4000" dirty="0"/>
          </a:p>
        </p:txBody>
      </p:sp>
      <p:sp>
        <p:nvSpPr>
          <p:cNvPr id="6" name="Content Placeholder 3">
            <a:extLst>
              <a:ext uri="{FF2B5EF4-FFF2-40B4-BE49-F238E27FC236}">
                <a16:creationId xmlns:a16="http://schemas.microsoft.com/office/drawing/2014/main" id="{E6624657-9D46-BAC2-CAE2-BBA54EA6BD4B}"/>
              </a:ext>
            </a:extLst>
          </p:cNvPr>
          <p:cNvSpPr txBox="1">
            <a:spLocks/>
          </p:cNvSpPr>
          <p:nvPr/>
        </p:nvSpPr>
        <p:spPr>
          <a:xfrm>
            <a:off x="1330959" y="1203960"/>
            <a:ext cx="9499601" cy="4450080"/>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buFont typeface="Arial" panose="020B0604020202020204" pitchFamily="34" charset="0"/>
              <a:buNone/>
              <a:defRPr sz="20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b="1" dirty="0">
                <a:solidFill>
                  <a:schemeClr val="tx2"/>
                </a:solidFill>
                <a:latin typeface="Isidora Bold" pitchFamily="2" charset="77"/>
              </a:rPr>
              <a:t>Increased Child Nutrition Revenue</a:t>
            </a:r>
          </a:p>
          <a:p>
            <a:r>
              <a:rPr lang="en-US" dirty="0">
                <a:solidFill>
                  <a:schemeClr val="tx2"/>
                </a:solidFill>
                <a:latin typeface="Isidora" pitchFamily="2" charset="77"/>
              </a:rPr>
              <a:t>Schools that implement Breakfast in the Classroom increase revenue with 88% breakfast participation.</a:t>
            </a:r>
            <a:br>
              <a:rPr lang="en-US" dirty="0">
                <a:solidFill>
                  <a:schemeClr val="tx2"/>
                </a:solidFill>
                <a:latin typeface="Isidora" pitchFamily="2" charset="77"/>
              </a:rPr>
            </a:br>
            <a:endParaRPr lang="en-US" dirty="0">
              <a:solidFill>
                <a:schemeClr val="tx2"/>
              </a:solidFill>
              <a:latin typeface="Isidora" pitchFamily="2" charset="77"/>
            </a:endParaRPr>
          </a:p>
          <a:p>
            <a:r>
              <a:rPr lang="en-US" b="1" dirty="0">
                <a:solidFill>
                  <a:schemeClr val="tx2"/>
                </a:solidFill>
                <a:latin typeface="Isidora Bold" pitchFamily="2" charset="77"/>
              </a:rPr>
              <a:t>Improved Academic Performance</a:t>
            </a:r>
          </a:p>
          <a:p>
            <a:r>
              <a:rPr lang="en-US" dirty="0">
                <a:solidFill>
                  <a:schemeClr val="tx2"/>
                </a:solidFill>
                <a:latin typeface="Isidora" pitchFamily="2" charset="77"/>
              </a:rPr>
              <a:t>Eating breakfast can improve a student's standardized test scores by 17.5 points on average.</a:t>
            </a:r>
          </a:p>
          <a:p>
            <a:endParaRPr lang="en-US" dirty="0">
              <a:solidFill>
                <a:schemeClr val="tx2"/>
              </a:solidFill>
              <a:latin typeface="Isidora" pitchFamily="2" charset="77"/>
            </a:endParaRPr>
          </a:p>
          <a:p>
            <a:r>
              <a:rPr lang="en-US" b="1" dirty="0">
                <a:solidFill>
                  <a:schemeClr val="tx2"/>
                </a:solidFill>
                <a:latin typeface="Isidora Bold" pitchFamily="2" charset="77"/>
              </a:rPr>
              <a:t>Better Attendance</a:t>
            </a:r>
          </a:p>
          <a:p>
            <a:r>
              <a:rPr lang="en-US" dirty="0">
                <a:solidFill>
                  <a:schemeClr val="tx2"/>
                </a:solidFill>
                <a:latin typeface="Isidora" pitchFamily="2" charset="77"/>
              </a:rPr>
              <a:t>Serving breakfast after the bell can reduce absenteeism by 6 percentage points on average.</a:t>
            </a:r>
            <a:br>
              <a:rPr lang="en-US" dirty="0">
                <a:solidFill>
                  <a:schemeClr val="tx2"/>
                </a:solidFill>
                <a:latin typeface="Isidora" pitchFamily="2" charset="77"/>
              </a:rPr>
            </a:br>
            <a:endParaRPr lang="en-US" dirty="0">
              <a:solidFill>
                <a:schemeClr val="tx2"/>
              </a:solidFill>
              <a:latin typeface="Isidora" pitchFamily="2" charset="77"/>
            </a:endParaRPr>
          </a:p>
          <a:p>
            <a:r>
              <a:rPr lang="en-US" b="1" dirty="0">
                <a:solidFill>
                  <a:schemeClr val="tx2"/>
                </a:solidFill>
                <a:latin typeface="Isidora Bold" pitchFamily="2" charset="77"/>
              </a:rPr>
              <a:t>Increased Graduation Rates</a:t>
            </a:r>
          </a:p>
          <a:p>
            <a:r>
              <a:rPr lang="en-US" dirty="0">
                <a:solidFill>
                  <a:schemeClr val="tx2"/>
                </a:solidFill>
                <a:latin typeface="Isidora" pitchFamily="2" charset="77"/>
              </a:rPr>
              <a:t>Students who eat breakfast are 20% more likely to graduate high school.</a:t>
            </a:r>
          </a:p>
          <a:p>
            <a:endParaRPr lang="en-US" dirty="0">
              <a:solidFill>
                <a:schemeClr val="tx2"/>
              </a:solidFill>
              <a:latin typeface="Isidora" pitchFamily="2" charset="77"/>
            </a:endParaRPr>
          </a:p>
        </p:txBody>
      </p:sp>
      <p:pic>
        <p:nvPicPr>
          <p:cNvPr id="10" name="Picture Placeholder 85" descr="Upward trend with solid fill">
            <a:extLst>
              <a:ext uri="{FF2B5EF4-FFF2-40B4-BE49-F238E27FC236}">
                <a16:creationId xmlns:a16="http://schemas.microsoft.com/office/drawing/2014/main" id="{50C9258E-577F-6B9C-8B8C-BD252440A32F}"/>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512983" y="1199250"/>
            <a:ext cx="726810" cy="726810"/>
          </a:xfrm>
          <a:prstGeom prst="rect">
            <a:avLst/>
          </a:prstGeom>
        </p:spPr>
      </p:pic>
      <p:pic>
        <p:nvPicPr>
          <p:cNvPr id="13" name="Picture Placeholder 83" descr="Clipboard with solid fill">
            <a:extLst>
              <a:ext uri="{FF2B5EF4-FFF2-40B4-BE49-F238E27FC236}">
                <a16:creationId xmlns:a16="http://schemas.microsoft.com/office/drawing/2014/main" id="{C3CBE03E-42F4-7F91-C0B4-C387494F91D2}"/>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539609" y="3645860"/>
            <a:ext cx="726810" cy="726810"/>
          </a:xfrm>
          <a:prstGeom prst="rect">
            <a:avLst/>
          </a:prstGeom>
        </p:spPr>
      </p:pic>
      <p:pic>
        <p:nvPicPr>
          <p:cNvPr id="14" name="Picture Placeholder 83" descr="Head with gears with solid fill">
            <a:extLst>
              <a:ext uri="{FF2B5EF4-FFF2-40B4-BE49-F238E27FC236}">
                <a16:creationId xmlns:a16="http://schemas.microsoft.com/office/drawing/2014/main" id="{61C11731-E6B8-934B-2FF6-6E6650DB8280}"/>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568863" y="2452461"/>
            <a:ext cx="712787" cy="712787"/>
          </a:xfrm>
          <a:prstGeom prst="rect">
            <a:avLst/>
          </a:prstGeom>
        </p:spPr>
      </p:pic>
      <p:pic>
        <p:nvPicPr>
          <p:cNvPr id="15" name="Picture Placeholder 83" descr="Graduation cap with solid fill">
            <a:extLst>
              <a:ext uri="{FF2B5EF4-FFF2-40B4-BE49-F238E27FC236}">
                <a16:creationId xmlns:a16="http://schemas.microsoft.com/office/drawing/2014/main" id="{6A677608-FFAF-B55D-A3E0-FD867294C74F}"/>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516273" y="4753840"/>
            <a:ext cx="801510" cy="801510"/>
          </a:xfrm>
          <a:prstGeom prst="rect">
            <a:avLst/>
          </a:prstGeom>
        </p:spPr>
      </p:pic>
      <p:sp>
        <p:nvSpPr>
          <p:cNvPr id="4" name="Footer Placeholder 6">
            <a:extLst>
              <a:ext uri="{FF2B5EF4-FFF2-40B4-BE49-F238E27FC236}">
                <a16:creationId xmlns:a16="http://schemas.microsoft.com/office/drawing/2014/main" id="{D331E674-871A-8AB0-E12A-397AF070F5CE}"/>
              </a:ext>
            </a:extLst>
          </p:cNvPr>
          <p:cNvSpPr>
            <a:spLocks noGrp="1"/>
          </p:cNvSpPr>
          <p:nvPr/>
        </p:nvSpPr>
        <p:spPr>
          <a:xfrm>
            <a:off x="5249133" y="6400904"/>
            <a:ext cx="1693734" cy="246888"/>
          </a:xfrm>
          <a:prstGeom prst="rect">
            <a:avLst/>
          </a:prstGeom>
          <a:solidFill>
            <a:schemeClr val="bg1"/>
          </a:solidFill>
        </p:spPr>
        <p:txBody>
          <a:bodyPr vert="horz" lIns="0" tIns="45720" rIns="0" bIns="45720" rtlCol="0" anchor="ctr">
            <a:noAutofit/>
          </a:bodyPr>
          <a:lstStyle>
            <a:defPPr>
              <a:defRPr lang="en-US"/>
            </a:defPPr>
            <a:lvl1pPr marL="0" algn="ctr" defTabSz="914400" rtl="0" eaLnBrk="1" latinLnBrk="0" hangingPunct="1">
              <a:defRPr sz="1000" kern="1200">
                <a:solidFill>
                  <a:schemeClr val="tx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latin typeface="Isidora" pitchFamily="2" charset="77"/>
              </a:rPr>
              <a:t>Grab and Go Breakfast</a:t>
            </a:r>
          </a:p>
        </p:txBody>
      </p:sp>
      <p:sp>
        <p:nvSpPr>
          <p:cNvPr id="5" name="Footer Placeholder 6">
            <a:extLst>
              <a:ext uri="{FF2B5EF4-FFF2-40B4-BE49-F238E27FC236}">
                <a16:creationId xmlns:a16="http://schemas.microsoft.com/office/drawing/2014/main" id="{CEECEAF6-995C-FD54-1D94-40B4ACB7BC90}"/>
              </a:ext>
            </a:extLst>
          </p:cNvPr>
          <p:cNvSpPr>
            <a:spLocks noGrp="1"/>
          </p:cNvSpPr>
          <p:nvPr/>
        </p:nvSpPr>
        <p:spPr>
          <a:xfrm>
            <a:off x="568863" y="5435600"/>
            <a:ext cx="11623137" cy="976983"/>
          </a:xfrm>
          <a:prstGeom prst="rect">
            <a:avLst/>
          </a:prstGeom>
          <a:noFill/>
        </p:spPr>
        <p:txBody>
          <a:bodyPr vert="horz" lIns="0" tIns="45720" rIns="0" bIns="45720" rtlCol="0" anchor="ctr">
            <a:noAutofit/>
          </a:bodyPr>
          <a:lstStyle>
            <a:defPPr>
              <a:defRPr lang="en-US"/>
            </a:defPPr>
            <a:lvl1pPr marL="0" algn="ctr" defTabSz="914400" rtl="0" eaLnBrk="1" latinLnBrk="0" hangingPunct="1">
              <a:defRPr sz="1000" kern="1200">
                <a:solidFill>
                  <a:schemeClr val="tx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900" dirty="0"/>
              <a:t>Source:</a:t>
            </a:r>
          </a:p>
          <a:p>
            <a:pPr algn="l"/>
            <a:r>
              <a:rPr lang="en-US" sz="900" dirty="0"/>
              <a:t>1) Increased Child Nutrition Revenue</a:t>
            </a:r>
            <a:r>
              <a:rPr lang="en-US" sz="900" dirty="0">
                <a:solidFill>
                  <a:schemeClr val="bg1">
                    <a:lumMod val="50000"/>
                  </a:schemeClr>
                </a:solidFill>
              </a:rPr>
              <a:t>: </a:t>
            </a:r>
            <a:r>
              <a:rPr lang="en-US" sz="900" dirty="0">
                <a:solidFill>
                  <a:schemeClr val="bg1">
                    <a:lumMod val="50000"/>
                  </a:schemeClr>
                </a:solidFill>
                <a:hlinkClick r:id="rId11">
                  <a:extLst>
                    <a:ext uri="{A12FA001-AC4F-418D-AE19-62706E023703}">
                      <ahyp:hlinkClr xmlns:ahyp="http://schemas.microsoft.com/office/drawing/2018/hyperlinkcolor" val="tx"/>
                    </a:ext>
                  </a:extLst>
                </a:hlinkClick>
              </a:rPr>
              <a:t>https://bestpractices.nokidhungry.org/sites/default/files/media/Innovative%2520Breakfast%2520Delivery%2520Options.pdf</a:t>
            </a:r>
            <a:r>
              <a:rPr lang="en-US" sz="900" dirty="0">
                <a:solidFill>
                  <a:schemeClr val="bg1">
                    <a:lumMod val="50000"/>
                  </a:schemeClr>
                </a:solidFill>
              </a:rPr>
              <a:t>  </a:t>
            </a:r>
          </a:p>
          <a:p>
            <a:pPr algn="l"/>
            <a:r>
              <a:rPr lang="en-US" sz="900" dirty="0"/>
              <a:t>2) Improved Academic Performance: </a:t>
            </a:r>
            <a:r>
              <a:rPr lang="en-US" sz="900" dirty="0">
                <a:hlinkClick r:id="rId12"/>
              </a:rPr>
              <a:t>https://state.nokidhungry.org/north-carolina/the-many-benefits-of-school-meals/</a:t>
            </a:r>
            <a:r>
              <a:rPr lang="en-US" sz="900" dirty="0"/>
              <a:t>   </a:t>
            </a:r>
          </a:p>
          <a:p>
            <a:pPr algn="l"/>
            <a:r>
              <a:rPr lang="en-US" sz="900" dirty="0"/>
              <a:t>3) Better Attendance: </a:t>
            </a:r>
            <a:r>
              <a:rPr lang="en-US" sz="900" dirty="0">
                <a:hlinkClick r:id="rId12"/>
              </a:rPr>
              <a:t>https://state.nokidhungry.org/north-carolina/the-many-benefits-of-school-meals/</a:t>
            </a:r>
            <a:r>
              <a:rPr lang="en-US" sz="900" dirty="0"/>
              <a:t>   </a:t>
            </a:r>
          </a:p>
          <a:p>
            <a:pPr algn="l"/>
            <a:r>
              <a:rPr lang="en-US" sz="900" dirty="0"/>
              <a:t>4) Increased Graduation Rates: </a:t>
            </a:r>
            <a:r>
              <a:rPr lang="en-US" sz="900" dirty="0">
                <a:hlinkClick r:id="rId13"/>
              </a:rPr>
              <a:t>https://secure.nokidhungry.org/site/SPageNavigator/SOS/Breakfast_2013.html;jsessionid=00000000.app20007a?NONCE_TOKEN=53EA4B05FC9435870C05D731B5539374</a:t>
            </a:r>
            <a:r>
              <a:rPr lang="en-US" sz="900" dirty="0"/>
              <a:t> </a:t>
            </a:r>
          </a:p>
        </p:txBody>
      </p:sp>
    </p:spTree>
    <p:extLst>
      <p:ext uri="{BB962C8B-B14F-4D97-AF65-F5344CB8AC3E}">
        <p14:creationId xmlns:p14="http://schemas.microsoft.com/office/powerpoint/2010/main" val="29000430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E9D808-7BDE-CB62-605A-D131C59204F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09709D9-30A3-3017-2A3B-2D6931E4CB03}"/>
              </a:ext>
            </a:extLst>
          </p:cNvPr>
          <p:cNvSpPr>
            <a:spLocks noGrp="1"/>
          </p:cNvSpPr>
          <p:nvPr>
            <p:ph type="title"/>
          </p:nvPr>
        </p:nvSpPr>
        <p:spPr>
          <a:xfrm>
            <a:off x="2621280" y="1645459"/>
            <a:ext cx="8117840" cy="2733502"/>
          </a:xfrm>
        </p:spPr>
        <p:txBody>
          <a:bodyPr/>
          <a:lstStyle/>
          <a:p>
            <a:pPr>
              <a:lnSpc>
                <a:spcPct val="100000"/>
              </a:lnSpc>
              <a:spcBef>
                <a:spcPts val="0"/>
              </a:spcBef>
            </a:pPr>
            <a:r>
              <a:rPr lang="en-US" sz="2300" dirty="0">
                <a:solidFill>
                  <a:schemeClr val="tx2"/>
                </a:solidFill>
                <a:latin typeface="Isidora Bold" pitchFamily="2" charset="77"/>
                <a:cs typeface="Gotham Black" pitchFamily="2" charset="0"/>
              </a:rPr>
              <a:t>Providing students with a healthy breakfast is essential to the academic process as providing them with textbooks and pencils. Through the implementation of Grab and Go Breakfast, we have increased our breakfast participation by 65% at Albany High School. With Second Chance Breakfast, our high school students are excited about school breakfast and look forward to their mid-morning break.</a:t>
            </a:r>
          </a:p>
        </p:txBody>
      </p:sp>
      <p:sp>
        <p:nvSpPr>
          <p:cNvPr id="5" name="Text Placeholder 4">
            <a:extLst>
              <a:ext uri="{FF2B5EF4-FFF2-40B4-BE49-F238E27FC236}">
                <a16:creationId xmlns:a16="http://schemas.microsoft.com/office/drawing/2014/main" id="{13504FBC-9120-3934-A076-4FA931BC90AB}"/>
              </a:ext>
            </a:extLst>
          </p:cNvPr>
          <p:cNvSpPr>
            <a:spLocks noGrp="1"/>
          </p:cNvSpPr>
          <p:nvPr>
            <p:ph type="body" sz="quarter" idx="15"/>
          </p:nvPr>
        </p:nvSpPr>
        <p:spPr/>
        <p:txBody>
          <a:bodyPr/>
          <a:lstStyle/>
          <a:p>
            <a:r>
              <a:rPr lang="en-US" dirty="0">
                <a:solidFill>
                  <a:schemeClr val="accent4"/>
                </a:solidFill>
              </a:rPr>
              <a:t>“</a:t>
            </a:r>
          </a:p>
        </p:txBody>
      </p:sp>
      <p:sp>
        <p:nvSpPr>
          <p:cNvPr id="6" name="Content Placeholder 5">
            <a:extLst>
              <a:ext uri="{FF2B5EF4-FFF2-40B4-BE49-F238E27FC236}">
                <a16:creationId xmlns:a16="http://schemas.microsoft.com/office/drawing/2014/main" id="{54522A26-252A-B677-93FB-4AC6E3256946}"/>
              </a:ext>
            </a:extLst>
          </p:cNvPr>
          <p:cNvSpPr>
            <a:spLocks noGrp="1"/>
          </p:cNvSpPr>
          <p:nvPr>
            <p:ph idx="1"/>
          </p:nvPr>
        </p:nvSpPr>
        <p:spPr>
          <a:xfrm>
            <a:off x="2621280" y="4511077"/>
            <a:ext cx="6441440" cy="853403"/>
          </a:xfrm>
        </p:spPr>
        <p:txBody>
          <a:bodyPr/>
          <a:lstStyle/>
          <a:p>
            <a:r>
              <a:rPr lang="en-US" altLang="zh-CN" b="1" dirty="0">
                <a:solidFill>
                  <a:schemeClr val="accent3"/>
                </a:solidFill>
                <a:latin typeface="Isidora Bold" pitchFamily="2" charset="77"/>
              </a:rPr>
              <a:t>Sommer Purvis, Administrator of Special Programs for Child Nutrition </a:t>
            </a:r>
          </a:p>
          <a:p>
            <a:r>
              <a:rPr lang="en-US" sz="1600" dirty="0">
                <a:solidFill>
                  <a:schemeClr val="tx2"/>
                </a:solidFill>
              </a:rPr>
              <a:t>Livingston Parish Public Schools • Livingston, LA</a:t>
            </a:r>
            <a:endParaRPr lang="en-US" sz="1600" dirty="0">
              <a:solidFill>
                <a:schemeClr val="tx2"/>
              </a:solidFill>
              <a:latin typeface="Isidora" pitchFamily="2" charset="77"/>
            </a:endParaRPr>
          </a:p>
        </p:txBody>
      </p:sp>
      <p:sp>
        <p:nvSpPr>
          <p:cNvPr id="4" name="Text Placeholder 3">
            <a:extLst>
              <a:ext uri="{FF2B5EF4-FFF2-40B4-BE49-F238E27FC236}">
                <a16:creationId xmlns:a16="http://schemas.microsoft.com/office/drawing/2014/main" id="{B7D955AF-9249-F636-23B8-06E0CA7ED291}"/>
              </a:ext>
            </a:extLst>
          </p:cNvPr>
          <p:cNvSpPr>
            <a:spLocks noGrp="1"/>
          </p:cNvSpPr>
          <p:nvPr>
            <p:ph type="body" sz="quarter" idx="14"/>
          </p:nvPr>
        </p:nvSpPr>
        <p:spPr/>
        <p:txBody>
          <a:bodyPr/>
          <a:lstStyle/>
          <a:p>
            <a:r>
              <a:rPr lang="en-US" dirty="0">
                <a:solidFill>
                  <a:schemeClr val="accent4"/>
                </a:solidFill>
              </a:rPr>
              <a:t>”</a:t>
            </a:r>
          </a:p>
        </p:txBody>
      </p:sp>
      <p:sp>
        <p:nvSpPr>
          <p:cNvPr id="8" name="Slide Number Placeholder 7">
            <a:extLst>
              <a:ext uri="{FF2B5EF4-FFF2-40B4-BE49-F238E27FC236}">
                <a16:creationId xmlns:a16="http://schemas.microsoft.com/office/drawing/2014/main" id="{13FDA7AC-4B8B-4311-4B5A-D5FE1F7D98B3}"/>
              </a:ext>
            </a:extLst>
          </p:cNvPr>
          <p:cNvSpPr>
            <a:spLocks noGrp="1"/>
          </p:cNvSpPr>
          <p:nvPr>
            <p:ph type="sldNum" sz="quarter" idx="18"/>
          </p:nvPr>
        </p:nvSpPr>
        <p:spPr>
          <a:xfrm>
            <a:off x="838200" y="6400904"/>
            <a:ext cx="365760" cy="246888"/>
          </a:xfrm>
        </p:spPr>
        <p:txBody>
          <a:bodyPr/>
          <a:lstStyle/>
          <a:p>
            <a:fld id="{8D0AFDD5-844D-364D-8AEC-50CF4D36D55D}" type="slidenum">
              <a:rPr lang="en-US" smtClean="0">
                <a:latin typeface="Isidora" pitchFamily="2" charset="77"/>
              </a:rPr>
              <a:pPr/>
              <a:t>9</a:t>
            </a:fld>
            <a:endParaRPr lang="en-US" dirty="0">
              <a:latin typeface="Isidora" pitchFamily="2" charset="77"/>
            </a:endParaRPr>
          </a:p>
        </p:txBody>
      </p:sp>
      <p:sp>
        <p:nvSpPr>
          <p:cNvPr id="3" name="Footer Placeholder 6">
            <a:extLst>
              <a:ext uri="{FF2B5EF4-FFF2-40B4-BE49-F238E27FC236}">
                <a16:creationId xmlns:a16="http://schemas.microsoft.com/office/drawing/2014/main" id="{EF3714FC-D58D-D176-F0C7-FC36687E9B6F}"/>
              </a:ext>
            </a:extLst>
          </p:cNvPr>
          <p:cNvSpPr>
            <a:spLocks noGrp="1"/>
          </p:cNvSpPr>
          <p:nvPr/>
        </p:nvSpPr>
        <p:spPr>
          <a:xfrm>
            <a:off x="5249133" y="6400904"/>
            <a:ext cx="1693734" cy="246888"/>
          </a:xfrm>
          <a:prstGeom prst="rect">
            <a:avLst/>
          </a:prstGeom>
          <a:solidFill>
            <a:schemeClr val="accent3"/>
          </a:solidFill>
        </p:spPr>
        <p:txBody>
          <a:bodyPr vert="horz" lIns="0" tIns="45720" rIns="0" bIns="45720" rtlCol="0" anchor="ctr">
            <a:noAutofit/>
          </a:bodyPr>
          <a:lstStyle>
            <a:defPPr>
              <a:defRPr lang="en-US"/>
            </a:defPPr>
            <a:lvl1pPr marL="0" algn="ctr" defTabSz="914400" rtl="0" eaLnBrk="1" latinLnBrk="0" hangingPunct="1">
              <a:defRPr sz="1000" kern="1200">
                <a:solidFill>
                  <a:schemeClr val="tx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latin typeface="Isidora" pitchFamily="2" charset="77"/>
              </a:rPr>
              <a:t>Grab and Go Breakfast</a:t>
            </a:r>
          </a:p>
        </p:txBody>
      </p:sp>
    </p:spTree>
    <p:extLst>
      <p:ext uri="{BB962C8B-B14F-4D97-AF65-F5344CB8AC3E}">
        <p14:creationId xmlns:p14="http://schemas.microsoft.com/office/powerpoint/2010/main" val="307704322"/>
      </p:ext>
    </p:extLst>
  </p:cSld>
  <p:clrMapOvr>
    <a:masterClrMapping/>
  </p:clrMapOvr>
</p:sld>
</file>

<file path=ppt/theme/theme1.xml><?xml version="1.0" encoding="utf-8"?>
<a:theme xmlns:a="http://schemas.openxmlformats.org/drawingml/2006/main" name="Office Theme">
  <a:themeElements>
    <a:clrScheme name="Custom 1">
      <a:dk1>
        <a:srgbClr val="000000"/>
      </a:dk1>
      <a:lt1>
        <a:srgbClr val="FFFFFF"/>
      </a:lt1>
      <a:dk2>
        <a:srgbClr val="264653"/>
      </a:dk2>
      <a:lt2>
        <a:srgbClr val="FFFFFF"/>
      </a:lt2>
      <a:accent1>
        <a:srgbClr val="E7E6E6"/>
      </a:accent1>
      <a:accent2>
        <a:srgbClr val="F8CE77"/>
      </a:accent2>
      <a:accent3>
        <a:srgbClr val="2CC9C9"/>
      </a:accent3>
      <a:accent4>
        <a:srgbClr val="E5493C"/>
      </a:accent4>
      <a:accent5>
        <a:srgbClr val="FFFFFF"/>
      </a:accent5>
      <a:accent6>
        <a:srgbClr val="1D3645"/>
      </a:accent6>
      <a:hlink>
        <a:srgbClr val="828683"/>
      </a:hlink>
      <a:folHlink>
        <a:srgbClr val="E5493C"/>
      </a:folHlink>
    </a:clrScheme>
    <a:fontScheme name="Custom 28">
      <a:majorFont>
        <a:latin typeface="Century Gothic"/>
        <a:ea typeface=""/>
        <a:cs typeface=""/>
      </a:majorFont>
      <a:minorFont>
        <a:latin typeface="Univers Condensed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odern-Angles_Win32_CP_v10" id="{707DF2F6-B7C4-4516-8376-5DC5FD908109}" vid="{0AB4C37F-EF9B-49F3-A31D-59C53080E25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4" ma:contentTypeDescription="Create a new document." ma:contentTypeScope="" ma:versionID="2d714a3296df14eba7a100bb665443ca">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49549bf45bfbbfb6cffed527380e77e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Props1.xml><?xml version="1.0" encoding="utf-8"?>
<ds:datastoreItem xmlns:ds="http://schemas.openxmlformats.org/officeDocument/2006/customXml" ds:itemID="{C6E12E80-39A1-42E4-9CA9-99C9A2EE0C1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00612C0-7A0D-4816-8D4F-44899948363B}">
  <ds:schemaRefs>
    <ds:schemaRef ds:uri="http://schemas.microsoft.com/sharepoint/v3/contenttype/forms"/>
  </ds:schemaRefs>
</ds:datastoreItem>
</file>

<file path=customXml/itemProps3.xml><?xml version="1.0" encoding="utf-8"?>
<ds:datastoreItem xmlns:ds="http://schemas.openxmlformats.org/officeDocument/2006/customXml" ds:itemID="{A894E911-F6B6-48CD-8738-CF1ACCB2FAF9}">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
  <TotalTime>0</TotalTime>
  <Words>1230</Words>
  <Application>Microsoft Macintosh PowerPoint</Application>
  <PresentationFormat>Widescreen</PresentationFormat>
  <Paragraphs>210</Paragraphs>
  <Slides>20</Slides>
  <Notes>19</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20</vt:i4>
      </vt:variant>
    </vt:vector>
  </HeadingPairs>
  <TitlesOfParts>
    <vt:vector size="31" baseType="lpstr">
      <vt:lpstr>Aptos</vt:lpstr>
      <vt:lpstr>Arial</vt:lpstr>
      <vt:lpstr>Calibri</vt:lpstr>
      <vt:lpstr>Century Gothic</vt:lpstr>
      <vt:lpstr>Gotham Black</vt:lpstr>
      <vt:lpstr>Gotham Ultra</vt:lpstr>
      <vt:lpstr>Isidora</vt:lpstr>
      <vt:lpstr>Isidora Black</vt:lpstr>
      <vt:lpstr>Isidora Bold</vt:lpstr>
      <vt:lpstr>Karla</vt:lpstr>
      <vt:lpstr>Office Theme</vt:lpstr>
      <vt:lpstr>Grab and Go Breakfast</vt:lpstr>
      <vt:lpstr>About Dairy MAX</vt:lpstr>
      <vt:lpstr>School Intro Here</vt:lpstr>
      <vt:lpstr>Agenda</vt:lpstr>
      <vt:lpstr>Barriers to School Breakfast</vt:lpstr>
      <vt:lpstr>PowerPoint Presentation</vt:lpstr>
      <vt:lpstr>Why is Grab and Go Breakfast Important?</vt:lpstr>
      <vt:lpstr>PowerPoint Presentation</vt:lpstr>
      <vt:lpstr>Providing students with a healthy breakfast is essential to the academic process as providing them with textbooks and pencils. Through the implementation of Grab and Go Breakfast, we have increased our breakfast participation by 65% at Albany High School. With Second Chance Breakfast, our high school students are excited about school breakfast and look forward to their mid-morning break.</vt:lpstr>
      <vt:lpstr>PowerPoint Presentation</vt:lpstr>
      <vt:lpstr>PowerPoint Presentation</vt:lpstr>
      <vt:lpstr>Grab and Go Equipment</vt:lpstr>
      <vt:lpstr>PowerPoint Presentation</vt:lpstr>
      <vt:lpstr>PowerPoint Presentation</vt:lpstr>
      <vt:lpstr>PowerPoint Presentation</vt:lpstr>
      <vt:lpstr>PowerPoint Presentation</vt:lpstr>
      <vt:lpstr>Counting and Claiming</vt:lpstr>
      <vt:lpstr>PowerPoint Presentation</vt:lpstr>
      <vt:lpstr>PowerPoint Presentation</vt:lpstr>
      <vt:lpstr>How will YOU make sure every child succeeds?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2022-08-22T03:54:29Z</dcterms:created>
  <dcterms:modified xsi:type="dcterms:W3CDTF">2025-07-09T14:47:37Z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